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</p:sldMasterIdLst>
  <p:sldIdLst>
    <p:sldId id="256" r:id="rId3"/>
    <p:sldId id="292" r:id="rId4"/>
    <p:sldId id="291" r:id="rId5"/>
    <p:sldId id="257" r:id="rId6"/>
    <p:sldId id="258" r:id="rId7"/>
    <p:sldId id="282" r:id="rId8"/>
    <p:sldId id="283" r:id="rId9"/>
    <p:sldId id="261" r:id="rId10"/>
    <p:sldId id="260" r:id="rId11"/>
    <p:sldId id="284" r:id="rId12"/>
    <p:sldId id="264" r:id="rId13"/>
    <p:sldId id="262" r:id="rId14"/>
    <p:sldId id="263" r:id="rId15"/>
    <p:sldId id="287" r:id="rId16"/>
    <p:sldId id="286" r:id="rId17"/>
    <p:sldId id="288" r:id="rId18"/>
    <p:sldId id="265" r:id="rId19"/>
    <p:sldId id="266" r:id="rId20"/>
    <p:sldId id="290" r:id="rId21"/>
    <p:sldId id="267" r:id="rId22"/>
    <p:sldId id="269" r:id="rId23"/>
    <p:sldId id="289" r:id="rId24"/>
    <p:sldId id="270" r:id="rId25"/>
    <p:sldId id="285" r:id="rId26"/>
    <p:sldId id="281" r:id="rId27"/>
    <p:sldId id="277" r:id="rId28"/>
    <p:sldId id="278" r:id="rId29"/>
    <p:sldId id="279" r:id="rId30"/>
    <p:sldId id="280" r:id="rId31"/>
    <p:sldId id="293" r:id="rId32"/>
    <p:sldId id="271" r:id="rId33"/>
    <p:sldId id="272" r:id="rId34"/>
    <p:sldId id="273" r:id="rId35"/>
    <p:sldId id="274" r:id="rId36"/>
    <p:sldId id="276" r:id="rId37"/>
    <p:sldId id="275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D02CC2-8532-4EB4-A773-75E10A5F41E4}" v="368" dt="2020-06-29T08:55:40.737"/>
    <p1510:client id="{216511DE-3733-4214-A449-1F3BFAE2BF20}" v="579" dt="2020-06-29T12:09:45.552"/>
    <p1510:client id="{311C5567-18BC-4DDD-A8B1-A9A634BA38D2}" v="505" dt="2020-06-29T12:32:01.586"/>
    <p1510:client id="{72C744ED-A501-48DB-A251-E2A3064AF431}" v="1710" dt="2020-06-29T11:47:03.1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156C92-EA20-4279-BC95-F6B6C36EB43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C25664A-47D8-4DB7-B040-E63615A0AB38}">
      <dgm:prSet/>
      <dgm:spPr/>
      <dgm:t>
        <a:bodyPr/>
        <a:lstStyle/>
        <a:p>
          <a:r>
            <a:rPr lang="en-US"/>
            <a:t>6 Use Cases:</a:t>
          </a:r>
        </a:p>
      </dgm:t>
    </dgm:pt>
    <dgm:pt modelId="{91B5FC82-5E6C-4613-B3F4-EA401274BCF4}" type="parTrans" cxnId="{8BB97B45-C694-4623-8639-C83EEBE1F103}">
      <dgm:prSet/>
      <dgm:spPr/>
      <dgm:t>
        <a:bodyPr/>
        <a:lstStyle/>
        <a:p>
          <a:endParaRPr lang="en-US"/>
        </a:p>
      </dgm:t>
    </dgm:pt>
    <dgm:pt modelId="{D09F9AA6-86BC-4620-BBD6-A81FAC945ED2}" type="sibTrans" cxnId="{8BB97B45-C694-4623-8639-C83EEBE1F103}">
      <dgm:prSet/>
      <dgm:spPr/>
      <dgm:t>
        <a:bodyPr/>
        <a:lstStyle/>
        <a:p>
          <a:endParaRPr lang="en-US"/>
        </a:p>
      </dgm:t>
    </dgm:pt>
    <dgm:pt modelId="{383E7530-41CA-4217-9364-03AF313801A1}">
      <dgm:prSet/>
      <dgm:spPr/>
      <dgm:t>
        <a:bodyPr/>
        <a:lstStyle/>
        <a:p>
          <a:r>
            <a:rPr lang="en-US"/>
            <a:t>Main menu</a:t>
          </a:r>
        </a:p>
      </dgm:t>
    </dgm:pt>
    <dgm:pt modelId="{9A57E9A3-2599-47D9-8A2E-422B633F457A}" type="parTrans" cxnId="{31B89B0D-9450-460A-9CAA-297D87AE8BE1}">
      <dgm:prSet/>
      <dgm:spPr/>
      <dgm:t>
        <a:bodyPr/>
        <a:lstStyle/>
        <a:p>
          <a:endParaRPr lang="en-US"/>
        </a:p>
      </dgm:t>
    </dgm:pt>
    <dgm:pt modelId="{2DB746B4-EDCF-4D36-8920-9FBED5B6EB76}" type="sibTrans" cxnId="{31B89B0D-9450-460A-9CAA-297D87AE8BE1}">
      <dgm:prSet/>
      <dgm:spPr/>
      <dgm:t>
        <a:bodyPr/>
        <a:lstStyle/>
        <a:p>
          <a:endParaRPr lang="en-US"/>
        </a:p>
      </dgm:t>
    </dgm:pt>
    <dgm:pt modelId="{0EF26B5F-3E3E-462E-9CFD-F07A5FBCED21}">
      <dgm:prSet/>
      <dgm:spPr/>
      <dgm:t>
        <a:bodyPr/>
        <a:lstStyle/>
        <a:p>
          <a:r>
            <a:rPr lang="en-US"/>
            <a:t>Draw level selector</a:t>
          </a:r>
        </a:p>
      </dgm:t>
    </dgm:pt>
    <dgm:pt modelId="{905380CC-AD73-46F5-940F-878E2C68FBED}" type="parTrans" cxnId="{C0C7DE45-E5BB-4AC7-A522-77B2B0A38528}">
      <dgm:prSet/>
      <dgm:spPr/>
      <dgm:t>
        <a:bodyPr/>
        <a:lstStyle/>
        <a:p>
          <a:endParaRPr lang="en-US"/>
        </a:p>
      </dgm:t>
    </dgm:pt>
    <dgm:pt modelId="{B154DEC1-CF29-4E4A-B8E6-9E97B240E51C}" type="sibTrans" cxnId="{C0C7DE45-E5BB-4AC7-A522-77B2B0A38528}">
      <dgm:prSet/>
      <dgm:spPr/>
      <dgm:t>
        <a:bodyPr/>
        <a:lstStyle/>
        <a:p>
          <a:endParaRPr lang="en-US"/>
        </a:p>
      </dgm:t>
    </dgm:pt>
    <dgm:pt modelId="{0156D6DF-DEAF-43C7-941B-63AF316BBC5F}">
      <dgm:prSet/>
      <dgm:spPr/>
      <dgm:t>
        <a:bodyPr/>
        <a:lstStyle/>
        <a:p>
          <a:r>
            <a:rPr lang="en-US"/>
            <a:t>Load level</a:t>
          </a:r>
        </a:p>
      </dgm:t>
    </dgm:pt>
    <dgm:pt modelId="{0DF553E5-5F68-4333-9A43-3C23664F2065}" type="parTrans" cxnId="{6C070B28-1115-4A9A-9A6C-B0DD3563E56D}">
      <dgm:prSet/>
      <dgm:spPr/>
      <dgm:t>
        <a:bodyPr/>
        <a:lstStyle/>
        <a:p>
          <a:endParaRPr lang="en-US"/>
        </a:p>
      </dgm:t>
    </dgm:pt>
    <dgm:pt modelId="{BD05AFFD-CBA5-47A5-A3DE-7E771E66EFDA}" type="sibTrans" cxnId="{6C070B28-1115-4A9A-9A6C-B0DD3563E56D}">
      <dgm:prSet/>
      <dgm:spPr/>
      <dgm:t>
        <a:bodyPr/>
        <a:lstStyle/>
        <a:p>
          <a:endParaRPr lang="en-US"/>
        </a:p>
      </dgm:t>
    </dgm:pt>
    <dgm:pt modelId="{B4D46044-065E-4707-85C7-798ACE699D36}">
      <dgm:prSet/>
      <dgm:spPr/>
      <dgm:t>
        <a:bodyPr/>
        <a:lstStyle/>
        <a:p>
          <a:r>
            <a:rPr lang="en-US"/>
            <a:t>Draw level</a:t>
          </a:r>
        </a:p>
      </dgm:t>
    </dgm:pt>
    <dgm:pt modelId="{719E2F89-36E6-4048-BAFF-E39A0A3F9B06}" type="parTrans" cxnId="{4555DCE3-9DFF-4047-B573-69D17FC6C933}">
      <dgm:prSet/>
      <dgm:spPr/>
      <dgm:t>
        <a:bodyPr/>
        <a:lstStyle/>
        <a:p>
          <a:endParaRPr lang="en-US"/>
        </a:p>
      </dgm:t>
    </dgm:pt>
    <dgm:pt modelId="{748D4471-2789-445F-B47D-02372EB156FB}" type="sibTrans" cxnId="{4555DCE3-9DFF-4047-B573-69D17FC6C933}">
      <dgm:prSet/>
      <dgm:spPr/>
      <dgm:t>
        <a:bodyPr/>
        <a:lstStyle/>
        <a:p>
          <a:endParaRPr lang="en-US"/>
        </a:p>
      </dgm:t>
    </dgm:pt>
    <dgm:pt modelId="{56FA2FA2-5FE0-4855-B134-104426838A8A}">
      <dgm:prSet/>
      <dgm:spPr/>
      <dgm:t>
        <a:bodyPr/>
        <a:lstStyle/>
        <a:p>
          <a:r>
            <a:rPr lang="en-US"/>
            <a:t>Play level</a:t>
          </a:r>
        </a:p>
      </dgm:t>
    </dgm:pt>
    <dgm:pt modelId="{ACD985EE-E7AD-41B7-B3B1-5FDB997218E4}" type="parTrans" cxnId="{2A12A427-01B8-4A1D-A6F1-E340294B76D9}">
      <dgm:prSet/>
      <dgm:spPr/>
      <dgm:t>
        <a:bodyPr/>
        <a:lstStyle/>
        <a:p>
          <a:endParaRPr lang="en-US"/>
        </a:p>
      </dgm:t>
    </dgm:pt>
    <dgm:pt modelId="{520C5A02-7AB4-4647-9ECA-0F34A08A6085}" type="sibTrans" cxnId="{2A12A427-01B8-4A1D-A6F1-E340294B76D9}">
      <dgm:prSet/>
      <dgm:spPr/>
      <dgm:t>
        <a:bodyPr/>
        <a:lstStyle/>
        <a:p>
          <a:endParaRPr lang="en-US"/>
        </a:p>
      </dgm:t>
    </dgm:pt>
    <dgm:pt modelId="{2F00FA3F-160C-4170-9E24-813A03176683}">
      <dgm:prSet/>
      <dgm:spPr/>
      <dgm:t>
        <a:bodyPr/>
        <a:lstStyle/>
        <a:p>
          <a:r>
            <a:rPr lang="en-US"/>
            <a:t>Quit game</a:t>
          </a:r>
        </a:p>
      </dgm:t>
    </dgm:pt>
    <dgm:pt modelId="{3F0E648F-9CF9-4B69-A223-689D4A0C7DDC}" type="parTrans" cxnId="{82D2CD48-F944-4D87-AEA1-ABBEA642FD1A}">
      <dgm:prSet/>
      <dgm:spPr/>
      <dgm:t>
        <a:bodyPr/>
        <a:lstStyle/>
        <a:p>
          <a:endParaRPr lang="en-US"/>
        </a:p>
      </dgm:t>
    </dgm:pt>
    <dgm:pt modelId="{67D1B0E2-E216-4CA4-A077-3F2F5348FB5D}" type="sibTrans" cxnId="{82D2CD48-F944-4D87-AEA1-ABBEA642FD1A}">
      <dgm:prSet/>
      <dgm:spPr/>
      <dgm:t>
        <a:bodyPr/>
        <a:lstStyle/>
        <a:p>
          <a:endParaRPr lang="en-US"/>
        </a:p>
      </dgm:t>
    </dgm:pt>
    <dgm:pt modelId="{630BD160-CB18-4716-8E62-5F8A380C2322}">
      <dgm:prSet/>
      <dgm:spPr/>
      <dgm:t>
        <a:bodyPr/>
        <a:lstStyle/>
        <a:p>
          <a:r>
            <a:rPr lang="en-US"/>
            <a:t>Use case specification document for each one of them:</a:t>
          </a:r>
        </a:p>
      </dgm:t>
    </dgm:pt>
    <dgm:pt modelId="{D733603D-E2D1-48E8-88ED-C4795509983D}" type="parTrans" cxnId="{E60C5FB0-B5F0-4451-BD19-25664515103B}">
      <dgm:prSet/>
      <dgm:spPr/>
      <dgm:t>
        <a:bodyPr/>
        <a:lstStyle/>
        <a:p>
          <a:endParaRPr lang="en-US"/>
        </a:p>
      </dgm:t>
    </dgm:pt>
    <dgm:pt modelId="{3B7BCC7D-5EF6-43D9-B610-75B8B91EDD45}" type="sibTrans" cxnId="{E60C5FB0-B5F0-4451-BD19-25664515103B}">
      <dgm:prSet/>
      <dgm:spPr/>
      <dgm:t>
        <a:bodyPr/>
        <a:lstStyle/>
        <a:p>
          <a:endParaRPr lang="en-US"/>
        </a:p>
      </dgm:t>
    </dgm:pt>
    <dgm:pt modelId="{4B5DB971-3D12-45BC-960A-3824F07DC75C}">
      <dgm:prSet/>
      <dgm:spPr/>
      <dgm:t>
        <a:bodyPr/>
        <a:lstStyle/>
        <a:p>
          <a:r>
            <a:rPr lang="en-US"/>
            <a:t>Description</a:t>
          </a:r>
        </a:p>
      </dgm:t>
    </dgm:pt>
    <dgm:pt modelId="{BFC416D3-7571-494D-9786-AC2E6795B35D}" type="parTrans" cxnId="{CA43C744-160F-4433-93E2-6699BC4BCB0F}">
      <dgm:prSet/>
      <dgm:spPr/>
      <dgm:t>
        <a:bodyPr/>
        <a:lstStyle/>
        <a:p>
          <a:endParaRPr lang="en-US"/>
        </a:p>
      </dgm:t>
    </dgm:pt>
    <dgm:pt modelId="{152947CB-A600-44AF-B102-CAD83DADC0F0}" type="sibTrans" cxnId="{CA43C744-160F-4433-93E2-6699BC4BCB0F}">
      <dgm:prSet/>
      <dgm:spPr/>
      <dgm:t>
        <a:bodyPr/>
        <a:lstStyle/>
        <a:p>
          <a:endParaRPr lang="en-US"/>
        </a:p>
      </dgm:t>
    </dgm:pt>
    <dgm:pt modelId="{54799E0A-B658-4212-AD3C-BB64A4953A88}">
      <dgm:prSet/>
      <dgm:spPr/>
      <dgm:t>
        <a:bodyPr/>
        <a:lstStyle/>
        <a:p>
          <a:r>
            <a:rPr lang="en-US"/>
            <a:t>Activity Diagram</a:t>
          </a:r>
        </a:p>
      </dgm:t>
    </dgm:pt>
    <dgm:pt modelId="{2D320C2F-D145-4859-B74F-F34CE1D2ECA5}" type="parTrans" cxnId="{F3060BC9-EB7A-4096-A186-3836A9D676C9}">
      <dgm:prSet/>
      <dgm:spPr/>
      <dgm:t>
        <a:bodyPr/>
        <a:lstStyle/>
        <a:p>
          <a:endParaRPr lang="en-US"/>
        </a:p>
      </dgm:t>
    </dgm:pt>
    <dgm:pt modelId="{5293AF29-FEF6-433D-A933-89C21D50049A}" type="sibTrans" cxnId="{F3060BC9-EB7A-4096-A186-3836A9D676C9}">
      <dgm:prSet/>
      <dgm:spPr/>
      <dgm:t>
        <a:bodyPr/>
        <a:lstStyle/>
        <a:p>
          <a:endParaRPr lang="en-US"/>
        </a:p>
      </dgm:t>
    </dgm:pt>
    <dgm:pt modelId="{EDE6344D-B466-4414-A07D-2AD17E730B88}">
      <dgm:prSet/>
      <dgm:spPr/>
      <dgm:t>
        <a:bodyPr/>
        <a:lstStyle/>
        <a:p>
          <a:r>
            <a:rPr lang="en-US"/>
            <a:t>Mock up</a:t>
          </a:r>
        </a:p>
      </dgm:t>
    </dgm:pt>
    <dgm:pt modelId="{DBCE330E-9EF0-4FFD-84C2-5C39817EC594}" type="parTrans" cxnId="{1925BE9B-440C-40B3-BAAA-605E3D14A1D8}">
      <dgm:prSet/>
      <dgm:spPr/>
      <dgm:t>
        <a:bodyPr/>
        <a:lstStyle/>
        <a:p>
          <a:endParaRPr lang="en-US"/>
        </a:p>
      </dgm:t>
    </dgm:pt>
    <dgm:pt modelId="{A1B57FDC-59DF-4A04-9398-0E997256967D}" type="sibTrans" cxnId="{1925BE9B-440C-40B3-BAAA-605E3D14A1D8}">
      <dgm:prSet/>
      <dgm:spPr/>
      <dgm:t>
        <a:bodyPr/>
        <a:lstStyle/>
        <a:p>
          <a:endParaRPr lang="en-US"/>
        </a:p>
      </dgm:t>
    </dgm:pt>
    <dgm:pt modelId="{EFA6E116-A8B9-463A-A88F-7DCF401970FE}">
      <dgm:prSet/>
      <dgm:spPr/>
      <dgm:t>
        <a:bodyPr/>
        <a:lstStyle/>
        <a:p>
          <a:r>
            <a:rPr lang="en-US"/>
            <a:t>Function Point calculation</a:t>
          </a:r>
        </a:p>
      </dgm:t>
    </dgm:pt>
    <dgm:pt modelId="{4FA98FC4-1F3F-48A9-82DD-6493F72BC797}" type="parTrans" cxnId="{637F60D8-DCE9-49F1-A690-1DF01CAA8723}">
      <dgm:prSet/>
      <dgm:spPr/>
      <dgm:t>
        <a:bodyPr/>
        <a:lstStyle/>
        <a:p>
          <a:endParaRPr lang="en-US"/>
        </a:p>
      </dgm:t>
    </dgm:pt>
    <dgm:pt modelId="{9D17386C-1A76-441A-BC2F-5A5C7F9B155A}" type="sibTrans" cxnId="{637F60D8-DCE9-49F1-A690-1DF01CAA8723}">
      <dgm:prSet/>
      <dgm:spPr/>
      <dgm:t>
        <a:bodyPr/>
        <a:lstStyle/>
        <a:p>
          <a:endParaRPr lang="en-US"/>
        </a:p>
      </dgm:t>
    </dgm:pt>
    <dgm:pt modelId="{CAB632C7-96B8-4EEC-91A1-0A1A6C29346B}" type="pres">
      <dgm:prSet presAssocID="{4C156C92-EA20-4279-BC95-F6B6C36EB43F}" presName="linear" presStyleCnt="0">
        <dgm:presLayoutVars>
          <dgm:animLvl val="lvl"/>
          <dgm:resizeHandles val="exact"/>
        </dgm:presLayoutVars>
      </dgm:prSet>
      <dgm:spPr/>
    </dgm:pt>
    <dgm:pt modelId="{B1BF5893-F5EE-4698-9FFC-4F0509D3999E}" type="pres">
      <dgm:prSet presAssocID="{CC25664A-47D8-4DB7-B040-E63615A0AB3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A889824-0F8C-4736-9B24-7A08190A07A4}" type="pres">
      <dgm:prSet presAssocID="{CC25664A-47D8-4DB7-B040-E63615A0AB38}" presName="childText" presStyleLbl="revTx" presStyleIdx="0" presStyleCnt="2">
        <dgm:presLayoutVars>
          <dgm:bulletEnabled val="1"/>
        </dgm:presLayoutVars>
      </dgm:prSet>
      <dgm:spPr/>
    </dgm:pt>
    <dgm:pt modelId="{0922151E-011A-424A-AC52-FA512E14D695}" type="pres">
      <dgm:prSet presAssocID="{630BD160-CB18-4716-8E62-5F8A380C232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D9C17BE-932E-4FB3-BFD1-A2619B58899D}" type="pres">
      <dgm:prSet presAssocID="{630BD160-CB18-4716-8E62-5F8A380C2322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818E301-130C-4BFF-8BAD-D8F55E70F956}" type="presOf" srcId="{54799E0A-B658-4212-AD3C-BB64A4953A88}" destId="{DD9C17BE-932E-4FB3-BFD1-A2619B58899D}" srcOrd="0" destOrd="1" presId="urn:microsoft.com/office/officeart/2005/8/layout/vList2"/>
    <dgm:cxn modelId="{31B89B0D-9450-460A-9CAA-297D87AE8BE1}" srcId="{CC25664A-47D8-4DB7-B040-E63615A0AB38}" destId="{383E7530-41CA-4217-9364-03AF313801A1}" srcOrd="0" destOrd="0" parTransId="{9A57E9A3-2599-47D9-8A2E-422B633F457A}" sibTransId="{2DB746B4-EDCF-4D36-8920-9FBED5B6EB76}"/>
    <dgm:cxn modelId="{BAFE5E0E-3A65-43B8-B0D6-14361892C7C7}" type="presOf" srcId="{0156D6DF-DEAF-43C7-941B-63AF316BBC5F}" destId="{CA889824-0F8C-4736-9B24-7A08190A07A4}" srcOrd="0" destOrd="2" presId="urn:microsoft.com/office/officeart/2005/8/layout/vList2"/>
    <dgm:cxn modelId="{3A63821D-2166-42F5-80AA-ACAC3548A795}" type="presOf" srcId="{4B5DB971-3D12-45BC-960A-3824F07DC75C}" destId="{DD9C17BE-932E-4FB3-BFD1-A2619B58899D}" srcOrd="0" destOrd="0" presId="urn:microsoft.com/office/officeart/2005/8/layout/vList2"/>
    <dgm:cxn modelId="{2A12A427-01B8-4A1D-A6F1-E340294B76D9}" srcId="{CC25664A-47D8-4DB7-B040-E63615A0AB38}" destId="{56FA2FA2-5FE0-4855-B134-104426838A8A}" srcOrd="4" destOrd="0" parTransId="{ACD985EE-E7AD-41B7-B3B1-5FDB997218E4}" sibTransId="{520C5A02-7AB4-4647-9ECA-0F34A08A6085}"/>
    <dgm:cxn modelId="{6C070B28-1115-4A9A-9A6C-B0DD3563E56D}" srcId="{CC25664A-47D8-4DB7-B040-E63615A0AB38}" destId="{0156D6DF-DEAF-43C7-941B-63AF316BBC5F}" srcOrd="2" destOrd="0" parTransId="{0DF553E5-5F68-4333-9A43-3C23664F2065}" sibTransId="{BD05AFFD-CBA5-47A5-A3DE-7E771E66EFDA}"/>
    <dgm:cxn modelId="{FE83B02A-3B66-4127-A054-BF4FC21093C0}" type="presOf" srcId="{B4D46044-065E-4707-85C7-798ACE699D36}" destId="{CA889824-0F8C-4736-9B24-7A08190A07A4}" srcOrd="0" destOrd="3" presId="urn:microsoft.com/office/officeart/2005/8/layout/vList2"/>
    <dgm:cxn modelId="{A3E9D12C-64A1-4B86-B1F3-7DEE81325D51}" type="presOf" srcId="{56FA2FA2-5FE0-4855-B134-104426838A8A}" destId="{CA889824-0F8C-4736-9B24-7A08190A07A4}" srcOrd="0" destOrd="4" presId="urn:microsoft.com/office/officeart/2005/8/layout/vList2"/>
    <dgm:cxn modelId="{AE460F32-BD8C-4FA9-8244-5A7546245799}" type="presOf" srcId="{4C156C92-EA20-4279-BC95-F6B6C36EB43F}" destId="{CAB632C7-96B8-4EEC-91A1-0A1A6C29346B}" srcOrd="0" destOrd="0" presId="urn:microsoft.com/office/officeart/2005/8/layout/vList2"/>
    <dgm:cxn modelId="{E5312261-A9E6-4CE2-A862-36A136481C38}" type="presOf" srcId="{630BD160-CB18-4716-8E62-5F8A380C2322}" destId="{0922151E-011A-424A-AC52-FA512E14D695}" srcOrd="0" destOrd="0" presId="urn:microsoft.com/office/officeart/2005/8/layout/vList2"/>
    <dgm:cxn modelId="{3CDB7644-D9B7-4094-93CA-5AB98B2196AC}" type="presOf" srcId="{383E7530-41CA-4217-9364-03AF313801A1}" destId="{CA889824-0F8C-4736-9B24-7A08190A07A4}" srcOrd="0" destOrd="0" presId="urn:microsoft.com/office/officeart/2005/8/layout/vList2"/>
    <dgm:cxn modelId="{CA43C744-160F-4433-93E2-6699BC4BCB0F}" srcId="{630BD160-CB18-4716-8E62-5F8A380C2322}" destId="{4B5DB971-3D12-45BC-960A-3824F07DC75C}" srcOrd="0" destOrd="0" parTransId="{BFC416D3-7571-494D-9786-AC2E6795B35D}" sibTransId="{152947CB-A600-44AF-B102-CAD83DADC0F0}"/>
    <dgm:cxn modelId="{8BB97B45-C694-4623-8639-C83EEBE1F103}" srcId="{4C156C92-EA20-4279-BC95-F6B6C36EB43F}" destId="{CC25664A-47D8-4DB7-B040-E63615A0AB38}" srcOrd="0" destOrd="0" parTransId="{91B5FC82-5E6C-4613-B3F4-EA401274BCF4}" sibTransId="{D09F9AA6-86BC-4620-BBD6-A81FAC945ED2}"/>
    <dgm:cxn modelId="{C0C7DE45-E5BB-4AC7-A522-77B2B0A38528}" srcId="{CC25664A-47D8-4DB7-B040-E63615A0AB38}" destId="{0EF26B5F-3E3E-462E-9CFD-F07A5FBCED21}" srcOrd="1" destOrd="0" parTransId="{905380CC-AD73-46F5-940F-878E2C68FBED}" sibTransId="{B154DEC1-CF29-4E4A-B8E6-9E97B240E51C}"/>
    <dgm:cxn modelId="{82D2CD48-F944-4D87-AEA1-ABBEA642FD1A}" srcId="{CC25664A-47D8-4DB7-B040-E63615A0AB38}" destId="{2F00FA3F-160C-4170-9E24-813A03176683}" srcOrd="5" destOrd="0" parTransId="{3F0E648F-9CF9-4B69-A223-689D4A0C7DDC}" sibTransId="{67D1B0E2-E216-4CA4-A077-3F2F5348FB5D}"/>
    <dgm:cxn modelId="{EE706173-8775-48CA-8FDE-3115B4CC2A8F}" type="presOf" srcId="{CC25664A-47D8-4DB7-B040-E63615A0AB38}" destId="{B1BF5893-F5EE-4698-9FFC-4F0509D3999E}" srcOrd="0" destOrd="0" presId="urn:microsoft.com/office/officeart/2005/8/layout/vList2"/>
    <dgm:cxn modelId="{1925BE9B-440C-40B3-BAAA-605E3D14A1D8}" srcId="{630BD160-CB18-4716-8E62-5F8A380C2322}" destId="{EDE6344D-B466-4414-A07D-2AD17E730B88}" srcOrd="2" destOrd="0" parTransId="{DBCE330E-9EF0-4FFD-84C2-5C39817EC594}" sibTransId="{A1B57FDC-59DF-4A04-9398-0E997256967D}"/>
    <dgm:cxn modelId="{35CAE29D-7EC0-4F3C-B927-8F1726E69303}" type="presOf" srcId="{EDE6344D-B466-4414-A07D-2AD17E730B88}" destId="{DD9C17BE-932E-4FB3-BFD1-A2619B58899D}" srcOrd="0" destOrd="2" presId="urn:microsoft.com/office/officeart/2005/8/layout/vList2"/>
    <dgm:cxn modelId="{2388C4A6-E659-4544-BA3E-5F322937C4D8}" type="presOf" srcId="{2F00FA3F-160C-4170-9E24-813A03176683}" destId="{CA889824-0F8C-4736-9B24-7A08190A07A4}" srcOrd="0" destOrd="5" presId="urn:microsoft.com/office/officeart/2005/8/layout/vList2"/>
    <dgm:cxn modelId="{E60C5FB0-B5F0-4451-BD19-25664515103B}" srcId="{4C156C92-EA20-4279-BC95-F6B6C36EB43F}" destId="{630BD160-CB18-4716-8E62-5F8A380C2322}" srcOrd="1" destOrd="0" parTransId="{D733603D-E2D1-48E8-88ED-C4795509983D}" sibTransId="{3B7BCC7D-5EF6-43D9-B610-75B8B91EDD45}"/>
    <dgm:cxn modelId="{FB4B5FB4-1B73-4A5A-A30E-638C1976278E}" type="presOf" srcId="{0EF26B5F-3E3E-462E-9CFD-F07A5FBCED21}" destId="{CA889824-0F8C-4736-9B24-7A08190A07A4}" srcOrd="0" destOrd="1" presId="urn:microsoft.com/office/officeart/2005/8/layout/vList2"/>
    <dgm:cxn modelId="{F3060BC9-EB7A-4096-A186-3836A9D676C9}" srcId="{630BD160-CB18-4716-8E62-5F8A380C2322}" destId="{54799E0A-B658-4212-AD3C-BB64A4953A88}" srcOrd="1" destOrd="0" parTransId="{2D320C2F-D145-4859-B74F-F34CE1D2ECA5}" sibTransId="{5293AF29-FEF6-433D-A933-89C21D50049A}"/>
    <dgm:cxn modelId="{637F60D8-DCE9-49F1-A690-1DF01CAA8723}" srcId="{630BD160-CB18-4716-8E62-5F8A380C2322}" destId="{EFA6E116-A8B9-463A-A88F-7DCF401970FE}" srcOrd="3" destOrd="0" parTransId="{4FA98FC4-1F3F-48A9-82DD-6493F72BC797}" sibTransId="{9D17386C-1A76-441A-BC2F-5A5C7F9B155A}"/>
    <dgm:cxn modelId="{310A49DB-4BA8-4EA3-8B38-659027B48F52}" type="presOf" srcId="{EFA6E116-A8B9-463A-A88F-7DCF401970FE}" destId="{DD9C17BE-932E-4FB3-BFD1-A2619B58899D}" srcOrd="0" destOrd="3" presId="urn:microsoft.com/office/officeart/2005/8/layout/vList2"/>
    <dgm:cxn modelId="{4555DCE3-9DFF-4047-B573-69D17FC6C933}" srcId="{CC25664A-47D8-4DB7-B040-E63615A0AB38}" destId="{B4D46044-065E-4707-85C7-798ACE699D36}" srcOrd="3" destOrd="0" parTransId="{719E2F89-36E6-4048-BAFF-E39A0A3F9B06}" sibTransId="{748D4471-2789-445F-B47D-02372EB156FB}"/>
    <dgm:cxn modelId="{DD134C86-6CF6-49C9-9321-4F7A06AC8E60}" type="presParOf" srcId="{CAB632C7-96B8-4EEC-91A1-0A1A6C29346B}" destId="{B1BF5893-F5EE-4698-9FFC-4F0509D3999E}" srcOrd="0" destOrd="0" presId="urn:microsoft.com/office/officeart/2005/8/layout/vList2"/>
    <dgm:cxn modelId="{1DAF7136-4369-4156-BB42-53FB24862DCA}" type="presParOf" srcId="{CAB632C7-96B8-4EEC-91A1-0A1A6C29346B}" destId="{CA889824-0F8C-4736-9B24-7A08190A07A4}" srcOrd="1" destOrd="0" presId="urn:microsoft.com/office/officeart/2005/8/layout/vList2"/>
    <dgm:cxn modelId="{62E30921-C2E6-410B-8CE2-9932DA5E68A7}" type="presParOf" srcId="{CAB632C7-96B8-4EEC-91A1-0A1A6C29346B}" destId="{0922151E-011A-424A-AC52-FA512E14D695}" srcOrd="2" destOrd="0" presId="urn:microsoft.com/office/officeart/2005/8/layout/vList2"/>
    <dgm:cxn modelId="{679CD096-CB3E-4E07-86B5-77E5C2ED950E}" type="presParOf" srcId="{CAB632C7-96B8-4EEC-91A1-0A1A6C29346B}" destId="{DD9C17BE-932E-4FB3-BFD1-A2619B58899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E6CB83-3EDC-4F61-BF40-3D4C5A2278F9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AEA880E-3D67-4B80-AF71-D29B2165C8F9}">
      <dgm:prSet/>
      <dgm:spPr/>
      <dgm:t>
        <a:bodyPr/>
        <a:lstStyle/>
        <a:p>
          <a:r>
            <a:rPr lang="en-US"/>
            <a:t>KISS – keep it simple (and) stupid</a:t>
          </a:r>
        </a:p>
      </dgm:t>
    </dgm:pt>
    <dgm:pt modelId="{3DB2630C-162A-488C-9F51-BF70D99C0EEC}" type="parTrans" cxnId="{8D1A91A2-4EFD-48CC-9BE3-1768CB371419}">
      <dgm:prSet/>
      <dgm:spPr/>
      <dgm:t>
        <a:bodyPr/>
        <a:lstStyle/>
        <a:p>
          <a:endParaRPr lang="en-US"/>
        </a:p>
      </dgm:t>
    </dgm:pt>
    <dgm:pt modelId="{9BA9EA0E-66A7-48F1-A7E6-6840676DE186}" type="sibTrans" cxnId="{8D1A91A2-4EFD-48CC-9BE3-1768CB371419}">
      <dgm:prSet/>
      <dgm:spPr/>
      <dgm:t>
        <a:bodyPr/>
        <a:lstStyle/>
        <a:p>
          <a:endParaRPr lang="en-US"/>
        </a:p>
      </dgm:t>
    </dgm:pt>
    <dgm:pt modelId="{E9B374F9-0F5F-47B4-A7E8-C0822BCCEE13}">
      <dgm:prSet/>
      <dgm:spPr/>
      <dgm:t>
        <a:bodyPr/>
        <a:lstStyle/>
        <a:p>
          <a:r>
            <a:rPr lang="en-US"/>
            <a:t>game will be an android app only</a:t>
          </a:r>
        </a:p>
      </dgm:t>
    </dgm:pt>
    <dgm:pt modelId="{F8DE0E92-71BE-43A9-A841-5AFC6ABDC3DD}" type="parTrans" cxnId="{722DDA2E-6847-4B70-AC69-3DE90E41A8A5}">
      <dgm:prSet/>
      <dgm:spPr/>
      <dgm:t>
        <a:bodyPr/>
        <a:lstStyle/>
        <a:p>
          <a:endParaRPr lang="en-US"/>
        </a:p>
      </dgm:t>
    </dgm:pt>
    <dgm:pt modelId="{6F0E0E49-60BC-41F9-94BA-A95BE186E478}" type="sibTrans" cxnId="{722DDA2E-6847-4B70-AC69-3DE90E41A8A5}">
      <dgm:prSet/>
      <dgm:spPr/>
      <dgm:t>
        <a:bodyPr/>
        <a:lstStyle/>
        <a:p>
          <a:endParaRPr lang="en-US"/>
        </a:p>
      </dgm:t>
    </dgm:pt>
    <dgm:pt modelId="{8EA4A0F8-C3A1-45BA-B526-9116F22F3130}">
      <dgm:prSet/>
      <dgm:spPr/>
      <dgm:t>
        <a:bodyPr/>
        <a:lstStyle/>
        <a:p>
          <a:r>
            <a:rPr lang="en-US"/>
            <a:t>only newer android phones will be supported</a:t>
          </a:r>
        </a:p>
      </dgm:t>
    </dgm:pt>
    <dgm:pt modelId="{2DABF398-31C2-4977-8772-4767994D1C31}" type="parTrans" cxnId="{CD447414-949D-43E1-9577-113A1E2B46A5}">
      <dgm:prSet/>
      <dgm:spPr/>
      <dgm:t>
        <a:bodyPr/>
        <a:lstStyle/>
        <a:p>
          <a:endParaRPr lang="en-US"/>
        </a:p>
      </dgm:t>
    </dgm:pt>
    <dgm:pt modelId="{73821673-3F46-4778-9E7B-A85C90D8863E}" type="sibTrans" cxnId="{CD447414-949D-43E1-9577-113A1E2B46A5}">
      <dgm:prSet/>
      <dgm:spPr/>
      <dgm:t>
        <a:bodyPr/>
        <a:lstStyle/>
        <a:p>
          <a:endParaRPr lang="en-US"/>
        </a:p>
      </dgm:t>
    </dgm:pt>
    <dgm:pt modelId="{888A5B8C-6F68-4285-90F0-7B4D3FBF7C19}">
      <dgm:prSet/>
      <dgm:spPr/>
      <dgm:t>
        <a:bodyPr/>
        <a:lstStyle/>
        <a:p>
          <a:r>
            <a:rPr lang="en-US"/>
            <a:t>user interface where the user can choose the level that he wants to play</a:t>
          </a:r>
        </a:p>
      </dgm:t>
    </dgm:pt>
    <dgm:pt modelId="{B9900727-A022-4C78-AB8B-4D8C95670209}" type="parTrans" cxnId="{C289E460-25A5-4E30-A091-503D74C8A79A}">
      <dgm:prSet/>
      <dgm:spPr/>
      <dgm:t>
        <a:bodyPr/>
        <a:lstStyle/>
        <a:p>
          <a:endParaRPr lang="en-US"/>
        </a:p>
      </dgm:t>
    </dgm:pt>
    <dgm:pt modelId="{D482800D-CD24-424F-BFC7-6A2B83415AE2}" type="sibTrans" cxnId="{C289E460-25A5-4E30-A091-503D74C8A79A}">
      <dgm:prSet/>
      <dgm:spPr/>
      <dgm:t>
        <a:bodyPr/>
        <a:lstStyle/>
        <a:p>
          <a:endParaRPr lang="en-US"/>
        </a:p>
      </dgm:t>
    </dgm:pt>
    <dgm:pt modelId="{AF0216CB-EF18-43D3-AA54-6FDBF6686464}">
      <dgm:prSet/>
      <dgm:spPr/>
      <dgm:t>
        <a:bodyPr/>
        <a:lstStyle/>
        <a:p>
          <a:r>
            <a:rPr lang="en-US"/>
            <a:t>interface where the user can play the game</a:t>
          </a:r>
        </a:p>
      </dgm:t>
    </dgm:pt>
    <dgm:pt modelId="{12E9ABF3-A2AA-4846-AC08-B40FF4FBEF2B}" type="parTrans" cxnId="{DAC3FE17-DF16-452D-A348-964CA7C5D3F7}">
      <dgm:prSet/>
      <dgm:spPr/>
      <dgm:t>
        <a:bodyPr/>
        <a:lstStyle/>
        <a:p>
          <a:endParaRPr lang="en-US"/>
        </a:p>
      </dgm:t>
    </dgm:pt>
    <dgm:pt modelId="{5B946857-A68E-4D75-A3C0-10690F07B557}" type="sibTrans" cxnId="{DAC3FE17-DF16-452D-A348-964CA7C5D3F7}">
      <dgm:prSet/>
      <dgm:spPr/>
      <dgm:t>
        <a:bodyPr/>
        <a:lstStyle/>
        <a:p>
          <a:endParaRPr lang="en-US"/>
        </a:p>
      </dgm:t>
    </dgm:pt>
    <dgm:pt modelId="{AD88FC42-4455-459B-AC84-3FE8A17343E5}">
      <dgm:prSet/>
      <dgm:spPr/>
      <dgm:t>
        <a:bodyPr/>
        <a:lstStyle/>
        <a:p>
          <a:r>
            <a:rPr lang="en-US"/>
            <a:t>level is solved when the logic gates are correctly connected and the light bulb is lit</a:t>
          </a:r>
        </a:p>
      </dgm:t>
    </dgm:pt>
    <dgm:pt modelId="{E147A0DA-7E45-4991-8275-C23A524DC66B}" type="parTrans" cxnId="{C445D464-9309-4E91-8846-4AC0209664AA}">
      <dgm:prSet/>
      <dgm:spPr/>
      <dgm:t>
        <a:bodyPr/>
        <a:lstStyle/>
        <a:p>
          <a:endParaRPr lang="en-US"/>
        </a:p>
      </dgm:t>
    </dgm:pt>
    <dgm:pt modelId="{D5280BE7-C498-4F49-97FB-EC8E31C3873C}" type="sibTrans" cxnId="{C445D464-9309-4E91-8846-4AC0209664AA}">
      <dgm:prSet/>
      <dgm:spPr/>
      <dgm:t>
        <a:bodyPr/>
        <a:lstStyle/>
        <a:p>
          <a:endParaRPr lang="en-US"/>
        </a:p>
      </dgm:t>
    </dgm:pt>
    <dgm:pt modelId="{EC30C464-AF85-4769-A214-D66CCC5719AF}">
      <dgm:prSet/>
      <dgm:spPr/>
      <dgm:t>
        <a:bodyPr/>
        <a:lstStyle/>
        <a:p>
          <a:r>
            <a:rPr lang="en-US"/>
            <a:t>overall goal is to have a playable game, where more features and levels can be easily added later, after the project is done.</a:t>
          </a:r>
        </a:p>
      </dgm:t>
    </dgm:pt>
    <dgm:pt modelId="{031BC5D2-2F58-4A99-98E7-B2F247B91E9A}" type="parTrans" cxnId="{A49720C0-59FF-41B9-B8D5-1970EB64EB35}">
      <dgm:prSet/>
      <dgm:spPr/>
      <dgm:t>
        <a:bodyPr/>
        <a:lstStyle/>
        <a:p>
          <a:endParaRPr lang="en-US"/>
        </a:p>
      </dgm:t>
    </dgm:pt>
    <dgm:pt modelId="{CD8B8AE3-4E7C-4572-B8CD-8CCA6FE29CC9}" type="sibTrans" cxnId="{A49720C0-59FF-41B9-B8D5-1970EB64EB35}">
      <dgm:prSet/>
      <dgm:spPr/>
      <dgm:t>
        <a:bodyPr/>
        <a:lstStyle/>
        <a:p>
          <a:endParaRPr lang="en-US"/>
        </a:p>
      </dgm:t>
    </dgm:pt>
    <dgm:pt modelId="{6E298B2A-DB45-44D7-89A9-8F26DFBFC5E1}">
      <dgm:prSet/>
      <dgm:spPr/>
      <dgm:t>
        <a:bodyPr/>
        <a:lstStyle/>
        <a:p>
          <a:r>
            <a:rPr lang="en-US"/>
            <a:t>Out of scope: deploy game in Playstore and eventually in schools</a:t>
          </a:r>
        </a:p>
      </dgm:t>
    </dgm:pt>
    <dgm:pt modelId="{BFE82A80-4717-4D2F-989F-D41445AF1033}" type="parTrans" cxnId="{EE029AA5-3575-4D1B-84A6-3556B79A5D42}">
      <dgm:prSet/>
      <dgm:spPr/>
      <dgm:t>
        <a:bodyPr/>
        <a:lstStyle/>
        <a:p>
          <a:endParaRPr lang="en-US"/>
        </a:p>
      </dgm:t>
    </dgm:pt>
    <dgm:pt modelId="{28FEB924-1B92-4AD0-9297-1DD9B8CA9D13}" type="sibTrans" cxnId="{EE029AA5-3575-4D1B-84A6-3556B79A5D42}">
      <dgm:prSet/>
      <dgm:spPr/>
      <dgm:t>
        <a:bodyPr/>
        <a:lstStyle/>
        <a:p>
          <a:endParaRPr lang="en-US"/>
        </a:p>
      </dgm:t>
    </dgm:pt>
    <dgm:pt modelId="{37EEFDB6-99CC-4B67-9801-797A637BAA94}" type="pres">
      <dgm:prSet presAssocID="{61E6CB83-3EDC-4F61-BF40-3D4C5A2278F9}" presName="diagram" presStyleCnt="0">
        <dgm:presLayoutVars>
          <dgm:dir/>
          <dgm:resizeHandles val="exact"/>
        </dgm:presLayoutVars>
      </dgm:prSet>
      <dgm:spPr/>
    </dgm:pt>
    <dgm:pt modelId="{488B0223-249E-4AF9-A798-7EA7719F442D}" type="pres">
      <dgm:prSet presAssocID="{DAEA880E-3D67-4B80-AF71-D29B2165C8F9}" presName="node" presStyleLbl="node1" presStyleIdx="0" presStyleCnt="8">
        <dgm:presLayoutVars>
          <dgm:bulletEnabled val="1"/>
        </dgm:presLayoutVars>
      </dgm:prSet>
      <dgm:spPr/>
    </dgm:pt>
    <dgm:pt modelId="{C1C1E031-B843-448A-B993-DE75CE797C94}" type="pres">
      <dgm:prSet presAssocID="{9BA9EA0E-66A7-48F1-A7E6-6840676DE186}" presName="sibTrans" presStyleCnt="0"/>
      <dgm:spPr/>
    </dgm:pt>
    <dgm:pt modelId="{5C32C335-246A-47F9-BA78-EF3B029E0562}" type="pres">
      <dgm:prSet presAssocID="{E9B374F9-0F5F-47B4-A7E8-C0822BCCEE13}" presName="node" presStyleLbl="node1" presStyleIdx="1" presStyleCnt="8">
        <dgm:presLayoutVars>
          <dgm:bulletEnabled val="1"/>
        </dgm:presLayoutVars>
      </dgm:prSet>
      <dgm:spPr/>
    </dgm:pt>
    <dgm:pt modelId="{64B395B7-DC54-404E-8F21-BEE3D9F6F7E5}" type="pres">
      <dgm:prSet presAssocID="{6F0E0E49-60BC-41F9-94BA-A95BE186E478}" presName="sibTrans" presStyleCnt="0"/>
      <dgm:spPr/>
    </dgm:pt>
    <dgm:pt modelId="{4FAB2AE0-B1A3-4FCC-8D42-25A23EB041CD}" type="pres">
      <dgm:prSet presAssocID="{8EA4A0F8-C3A1-45BA-B526-9116F22F3130}" presName="node" presStyleLbl="node1" presStyleIdx="2" presStyleCnt="8">
        <dgm:presLayoutVars>
          <dgm:bulletEnabled val="1"/>
        </dgm:presLayoutVars>
      </dgm:prSet>
      <dgm:spPr/>
    </dgm:pt>
    <dgm:pt modelId="{FE0E73E1-5B33-4EE4-9C5F-A01F78BAFBC0}" type="pres">
      <dgm:prSet presAssocID="{73821673-3F46-4778-9E7B-A85C90D8863E}" presName="sibTrans" presStyleCnt="0"/>
      <dgm:spPr/>
    </dgm:pt>
    <dgm:pt modelId="{787834D8-8346-4123-BA04-8D1EC0212E33}" type="pres">
      <dgm:prSet presAssocID="{888A5B8C-6F68-4285-90F0-7B4D3FBF7C19}" presName="node" presStyleLbl="node1" presStyleIdx="3" presStyleCnt="8">
        <dgm:presLayoutVars>
          <dgm:bulletEnabled val="1"/>
        </dgm:presLayoutVars>
      </dgm:prSet>
      <dgm:spPr/>
    </dgm:pt>
    <dgm:pt modelId="{239ABBC8-6FCA-4AA4-85FF-CA25E95929A4}" type="pres">
      <dgm:prSet presAssocID="{D482800D-CD24-424F-BFC7-6A2B83415AE2}" presName="sibTrans" presStyleCnt="0"/>
      <dgm:spPr/>
    </dgm:pt>
    <dgm:pt modelId="{72B57CE0-2088-46BF-8F4C-DA58AA25EB8B}" type="pres">
      <dgm:prSet presAssocID="{AF0216CB-EF18-43D3-AA54-6FDBF6686464}" presName="node" presStyleLbl="node1" presStyleIdx="4" presStyleCnt="8">
        <dgm:presLayoutVars>
          <dgm:bulletEnabled val="1"/>
        </dgm:presLayoutVars>
      </dgm:prSet>
      <dgm:spPr/>
    </dgm:pt>
    <dgm:pt modelId="{DB7C0481-158E-4E2E-AC0F-24A2F68DAC61}" type="pres">
      <dgm:prSet presAssocID="{5B946857-A68E-4D75-A3C0-10690F07B557}" presName="sibTrans" presStyleCnt="0"/>
      <dgm:spPr/>
    </dgm:pt>
    <dgm:pt modelId="{8009D3E8-1C26-4519-A7E6-D4A4064F8FF9}" type="pres">
      <dgm:prSet presAssocID="{AD88FC42-4455-459B-AC84-3FE8A17343E5}" presName="node" presStyleLbl="node1" presStyleIdx="5" presStyleCnt="8">
        <dgm:presLayoutVars>
          <dgm:bulletEnabled val="1"/>
        </dgm:presLayoutVars>
      </dgm:prSet>
      <dgm:spPr/>
    </dgm:pt>
    <dgm:pt modelId="{A16BE8BB-8DB5-4DD7-B7DA-DB90F140A640}" type="pres">
      <dgm:prSet presAssocID="{D5280BE7-C498-4F49-97FB-EC8E31C3873C}" presName="sibTrans" presStyleCnt="0"/>
      <dgm:spPr/>
    </dgm:pt>
    <dgm:pt modelId="{75F82125-717C-40E8-A10D-6917DD09E5AF}" type="pres">
      <dgm:prSet presAssocID="{EC30C464-AF85-4769-A214-D66CCC5719AF}" presName="node" presStyleLbl="node1" presStyleIdx="6" presStyleCnt="8">
        <dgm:presLayoutVars>
          <dgm:bulletEnabled val="1"/>
        </dgm:presLayoutVars>
      </dgm:prSet>
      <dgm:spPr/>
    </dgm:pt>
    <dgm:pt modelId="{0B5E7A51-90DC-4074-AF86-16DA3A200937}" type="pres">
      <dgm:prSet presAssocID="{CD8B8AE3-4E7C-4572-B8CD-8CCA6FE29CC9}" presName="sibTrans" presStyleCnt="0"/>
      <dgm:spPr/>
    </dgm:pt>
    <dgm:pt modelId="{45E57982-CC5D-488B-9C6D-7F72B01E88B3}" type="pres">
      <dgm:prSet presAssocID="{6E298B2A-DB45-44D7-89A9-8F26DFBFC5E1}" presName="node" presStyleLbl="node1" presStyleIdx="7" presStyleCnt="8">
        <dgm:presLayoutVars>
          <dgm:bulletEnabled val="1"/>
        </dgm:presLayoutVars>
      </dgm:prSet>
      <dgm:spPr/>
    </dgm:pt>
  </dgm:ptLst>
  <dgm:cxnLst>
    <dgm:cxn modelId="{CD447414-949D-43E1-9577-113A1E2B46A5}" srcId="{61E6CB83-3EDC-4F61-BF40-3D4C5A2278F9}" destId="{8EA4A0F8-C3A1-45BA-B526-9116F22F3130}" srcOrd="2" destOrd="0" parTransId="{2DABF398-31C2-4977-8772-4767994D1C31}" sibTransId="{73821673-3F46-4778-9E7B-A85C90D8863E}"/>
    <dgm:cxn modelId="{DAC3FE17-DF16-452D-A348-964CA7C5D3F7}" srcId="{61E6CB83-3EDC-4F61-BF40-3D4C5A2278F9}" destId="{AF0216CB-EF18-43D3-AA54-6FDBF6686464}" srcOrd="4" destOrd="0" parTransId="{12E9ABF3-A2AA-4846-AC08-B40FF4FBEF2B}" sibTransId="{5B946857-A68E-4D75-A3C0-10690F07B557}"/>
    <dgm:cxn modelId="{AF3A0B27-C1AA-49B3-B2B8-B5D2EA926B45}" type="presOf" srcId="{61E6CB83-3EDC-4F61-BF40-3D4C5A2278F9}" destId="{37EEFDB6-99CC-4B67-9801-797A637BAA94}" srcOrd="0" destOrd="0" presId="urn:microsoft.com/office/officeart/2005/8/layout/default"/>
    <dgm:cxn modelId="{B36F7A27-8765-4F81-A3EF-A1F7D4CF622F}" type="presOf" srcId="{EC30C464-AF85-4769-A214-D66CCC5719AF}" destId="{75F82125-717C-40E8-A10D-6917DD09E5AF}" srcOrd="0" destOrd="0" presId="urn:microsoft.com/office/officeart/2005/8/layout/default"/>
    <dgm:cxn modelId="{084A4828-61A6-4BF2-9B01-2AB90DEE6D83}" type="presOf" srcId="{DAEA880E-3D67-4B80-AF71-D29B2165C8F9}" destId="{488B0223-249E-4AF9-A798-7EA7719F442D}" srcOrd="0" destOrd="0" presId="urn:microsoft.com/office/officeart/2005/8/layout/default"/>
    <dgm:cxn modelId="{A872192D-1830-4694-9161-80E8F815DA1A}" type="presOf" srcId="{8EA4A0F8-C3A1-45BA-B526-9116F22F3130}" destId="{4FAB2AE0-B1A3-4FCC-8D42-25A23EB041CD}" srcOrd="0" destOrd="0" presId="urn:microsoft.com/office/officeart/2005/8/layout/default"/>
    <dgm:cxn modelId="{722DDA2E-6847-4B70-AC69-3DE90E41A8A5}" srcId="{61E6CB83-3EDC-4F61-BF40-3D4C5A2278F9}" destId="{E9B374F9-0F5F-47B4-A7E8-C0822BCCEE13}" srcOrd="1" destOrd="0" parTransId="{F8DE0E92-71BE-43A9-A841-5AFC6ABDC3DD}" sibTransId="{6F0E0E49-60BC-41F9-94BA-A95BE186E478}"/>
    <dgm:cxn modelId="{6A9CC737-2C8C-42C9-8BCF-0735CC3031A4}" type="presOf" srcId="{6E298B2A-DB45-44D7-89A9-8F26DFBFC5E1}" destId="{45E57982-CC5D-488B-9C6D-7F72B01E88B3}" srcOrd="0" destOrd="0" presId="urn:microsoft.com/office/officeart/2005/8/layout/default"/>
    <dgm:cxn modelId="{C289E460-25A5-4E30-A091-503D74C8A79A}" srcId="{61E6CB83-3EDC-4F61-BF40-3D4C5A2278F9}" destId="{888A5B8C-6F68-4285-90F0-7B4D3FBF7C19}" srcOrd="3" destOrd="0" parTransId="{B9900727-A022-4C78-AB8B-4D8C95670209}" sibTransId="{D482800D-CD24-424F-BFC7-6A2B83415AE2}"/>
    <dgm:cxn modelId="{C445D464-9309-4E91-8846-4AC0209664AA}" srcId="{61E6CB83-3EDC-4F61-BF40-3D4C5A2278F9}" destId="{AD88FC42-4455-459B-AC84-3FE8A17343E5}" srcOrd="5" destOrd="0" parTransId="{E147A0DA-7E45-4991-8275-C23A524DC66B}" sibTransId="{D5280BE7-C498-4F49-97FB-EC8E31C3873C}"/>
    <dgm:cxn modelId="{AF73E16E-26D6-418F-90B2-409175172ACF}" type="presOf" srcId="{AF0216CB-EF18-43D3-AA54-6FDBF6686464}" destId="{72B57CE0-2088-46BF-8F4C-DA58AA25EB8B}" srcOrd="0" destOrd="0" presId="urn:microsoft.com/office/officeart/2005/8/layout/default"/>
    <dgm:cxn modelId="{F5D6C47E-6F0E-4761-B40C-5B1FB661BDAF}" type="presOf" srcId="{AD88FC42-4455-459B-AC84-3FE8A17343E5}" destId="{8009D3E8-1C26-4519-A7E6-D4A4064F8FF9}" srcOrd="0" destOrd="0" presId="urn:microsoft.com/office/officeart/2005/8/layout/default"/>
    <dgm:cxn modelId="{8D1A91A2-4EFD-48CC-9BE3-1768CB371419}" srcId="{61E6CB83-3EDC-4F61-BF40-3D4C5A2278F9}" destId="{DAEA880E-3D67-4B80-AF71-D29B2165C8F9}" srcOrd="0" destOrd="0" parTransId="{3DB2630C-162A-488C-9F51-BF70D99C0EEC}" sibTransId="{9BA9EA0E-66A7-48F1-A7E6-6840676DE186}"/>
    <dgm:cxn modelId="{EE029AA5-3575-4D1B-84A6-3556B79A5D42}" srcId="{61E6CB83-3EDC-4F61-BF40-3D4C5A2278F9}" destId="{6E298B2A-DB45-44D7-89A9-8F26DFBFC5E1}" srcOrd="7" destOrd="0" parTransId="{BFE82A80-4717-4D2F-989F-D41445AF1033}" sibTransId="{28FEB924-1B92-4AD0-9297-1DD9B8CA9D13}"/>
    <dgm:cxn modelId="{A49720C0-59FF-41B9-B8D5-1970EB64EB35}" srcId="{61E6CB83-3EDC-4F61-BF40-3D4C5A2278F9}" destId="{EC30C464-AF85-4769-A214-D66CCC5719AF}" srcOrd="6" destOrd="0" parTransId="{031BC5D2-2F58-4A99-98E7-B2F247B91E9A}" sibTransId="{CD8B8AE3-4E7C-4572-B8CD-8CCA6FE29CC9}"/>
    <dgm:cxn modelId="{D78B92C2-FA88-454A-A942-4893C6886F5A}" type="presOf" srcId="{E9B374F9-0F5F-47B4-A7E8-C0822BCCEE13}" destId="{5C32C335-246A-47F9-BA78-EF3B029E0562}" srcOrd="0" destOrd="0" presId="urn:microsoft.com/office/officeart/2005/8/layout/default"/>
    <dgm:cxn modelId="{7B7E76E3-610A-483C-90E7-901987C6F4C2}" type="presOf" srcId="{888A5B8C-6F68-4285-90F0-7B4D3FBF7C19}" destId="{787834D8-8346-4123-BA04-8D1EC0212E33}" srcOrd="0" destOrd="0" presId="urn:microsoft.com/office/officeart/2005/8/layout/default"/>
    <dgm:cxn modelId="{BA950CC6-A40B-445F-A2A0-3EFD7339C4F3}" type="presParOf" srcId="{37EEFDB6-99CC-4B67-9801-797A637BAA94}" destId="{488B0223-249E-4AF9-A798-7EA7719F442D}" srcOrd="0" destOrd="0" presId="urn:microsoft.com/office/officeart/2005/8/layout/default"/>
    <dgm:cxn modelId="{64B0844A-56D4-4BDC-9CA3-6EECF5A10D14}" type="presParOf" srcId="{37EEFDB6-99CC-4B67-9801-797A637BAA94}" destId="{C1C1E031-B843-448A-B993-DE75CE797C94}" srcOrd="1" destOrd="0" presId="urn:microsoft.com/office/officeart/2005/8/layout/default"/>
    <dgm:cxn modelId="{661E0988-2158-4585-8D01-472FA08615E8}" type="presParOf" srcId="{37EEFDB6-99CC-4B67-9801-797A637BAA94}" destId="{5C32C335-246A-47F9-BA78-EF3B029E0562}" srcOrd="2" destOrd="0" presId="urn:microsoft.com/office/officeart/2005/8/layout/default"/>
    <dgm:cxn modelId="{CD09D325-13B1-492C-B91E-E4F7FD025EAA}" type="presParOf" srcId="{37EEFDB6-99CC-4B67-9801-797A637BAA94}" destId="{64B395B7-DC54-404E-8F21-BEE3D9F6F7E5}" srcOrd="3" destOrd="0" presId="urn:microsoft.com/office/officeart/2005/8/layout/default"/>
    <dgm:cxn modelId="{2165AD29-196D-40FC-9E8F-B85F510A48FB}" type="presParOf" srcId="{37EEFDB6-99CC-4B67-9801-797A637BAA94}" destId="{4FAB2AE0-B1A3-4FCC-8D42-25A23EB041CD}" srcOrd="4" destOrd="0" presId="urn:microsoft.com/office/officeart/2005/8/layout/default"/>
    <dgm:cxn modelId="{6A1B9B4C-8762-42A7-A855-9AE1B2D42EAA}" type="presParOf" srcId="{37EEFDB6-99CC-4B67-9801-797A637BAA94}" destId="{FE0E73E1-5B33-4EE4-9C5F-A01F78BAFBC0}" srcOrd="5" destOrd="0" presId="urn:microsoft.com/office/officeart/2005/8/layout/default"/>
    <dgm:cxn modelId="{C8E09466-B70A-4F34-A12F-C915461C9962}" type="presParOf" srcId="{37EEFDB6-99CC-4B67-9801-797A637BAA94}" destId="{787834D8-8346-4123-BA04-8D1EC0212E33}" srcOrd="6" destOrd="0" presId="urn:microsoft.com/office/officeart/2005/8/layout/default"/>
    <dgm:cxn modelId="{B2E3BF82-6CF5-4E89-82E2-610570CD7986}" type="presParOf" srcId="{37EEFDB6-99CC-4B67-9801-797A637BAA94}" destId="{239ABBC8-6FCA-4AA4-85FF-CA25E95929A4}" srcOrd="7" destOrd="0" presId="urn:microsoft.com/office/officeart/2005/8/layout/default"/>
    <dgm:cxn modelId="{616AA739-B0C7-4DBC-96B5-709DD8A01105}" type="presParOf" srcId="{37EEFDB6-99CC-4B67-9801-797A637BAA94}" destId="{72B57CE0-2088-46BF-8F4C-DA58AA25EB8B}" srcOrd="8" destOrd="0" presId="urn:microsoft.com/office/officeart/2005/8/layout/default"/>
    <dgm:cxn modelId="{6E4B0051-38A9-4DAE-93E2-A66C4DC8B5F4}" type="presParOf" srcId="{37EEFDB6-99CC-4B67-9801-797A637BAA94}" destId="{DB7C0481-158E-4E2E-AC0F-24A2F68DAC61}" srcOrd="9" destOrd="0" presId="urn:microsoft.com/office/officeart/2005/8/layout/default"/>
    <dgm:cxn modelId="{E56E8EB1-431A-4660-89A9-CFDC6EF798A2}" type="presParOf" srcId="{37EEFDB6-99CC-4B67-9801-797A637BAA94}" destId="{8009D3E8-1C26-4519-A7E6-D4A4064F8FF9}" srcOrd="10" destOrd="0" presId="urn:microsoft.com/office/officeart/2005/8/layout/default"/>
    <dgm:cxn modelId="{808AD086-A856-4B0D-84D2-0A14166B54B5}" type="presParOf" srcId="{37EEFDB6-99CC-4B67-9801-797A637BAA94}" destId="{A16BE8BB-8DB5-4DD7-B7DA-DB90F140A640}" srcOrd="11" destOrd="0" presId="urn:microsoft.com/office/officeart/2005/8/layout/default"/>
    <dgm:cxn modelId="{724ECDF2-3ECA-4D9A-BF0E-184A2B52E6BB}" type="presParOf" srcId="{37EEFDB6-99CC-4B67-9801-797A637BAA94}" destId="{75F82125-717C-40E8-A10D-6917DD09E5AF}" srcOrd="12" destOrd="0" presId="urn:microsoft.com/office/officeart/2005/8/layout/default"/>
    <dgm:cxn modelId="{48EFBADC-0DF2-4C06-AA70-4252B6F45C4C}" type="presParOf" srcId="{37EEFDB6-99CC-4B67-9801-797A637BAA94}" destId="{0B5E7A51-90DC-4074-AF86-16DA3A200937}" srcOrd="13" destOrd="0" presId="urn:microsoft.com/office/officeart/2005/8/layout/default"/>
    <dgm:cxn modelId="{5911E63D-763E-4920-9B17-0EECED7303E8}" type="presParOf" srcId="{37EEFDB6-99CC-4B67-9801-797A637BAA94}" destId="{45E57982-CC5D-488B-9C6D-7F72B01E88B3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C3F1FE-6075-4DAF-BF3E-1B41ADE2FCD5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1907AAD-87D6-47BB-AAD9-3FADFD99A219}">
      <dgm:prSet/>
      <dgm:spPr/>
      <dgm:t>
        <a:bodyPr/>
        <a:lstStyle/>
        <a:p>
          <a:r>
            <a:rPr lang="en-US"/>
            <a:t>Free for students of DHBW</a:t>
          </a:r>
        </a:p>
      </dgm:t>
    </dgm:pt>
    <dgm:pt modelId="{C7CF5DA6-9165-4EA0-8896-53CE46655662}" type="parTrans" cxnId="{FB870C71-EC58-4297-A058-4D8A4AF8E9CB}">
      <dgm:prSet/>
      <dgm:spPr/>
      <dgm:t>
        <a:bodyPr/>
        <a:lstStyle/>
        <a:p>
          <a:endParaRPr lang="en-US"/>
        </a:p>
      </dgm:t>
    </dgm:pt>
    <dgm:pt modelId="{0D0869D8-A589-4B94-B36F-0C136AAEB3F1}" type="sibTrans" cxnId="{FB870C71-EC58-4297-A058-4D8A4AF8E9CB}">
      <dgm:prSet/>
      <dgm:spPr/>
      <dgm:t>
        <a:bodyPr/>
        <a:lstStyle/>
        <a:p>
          <a:endParaRPr lang="en-US"/>
        </a:p>
      </dgm:t>
    </dgm:pt>
    <dgm:pt modelId="{DB4B3E93-80EC-4BE7-A098-B07F5FE9B060}">
      <dgm:prSet/>
      <dgm:spPr/>
      <dgm:t>
        <a:bodyPr/>
        <a:lstStyle/>
        <a:p>
          <a:r>
            <a:rPr lang="en-US"/>
            <a:t>Issue list</a:t>
          </a:r>
        </a:p>
      </dgm:t>
    </dgm:pt>
    <dgm:pt modelId="{6ED01A7C-7420-48B6-9D4C-18571D2ED6B4}" type="parTrans" cxnId="{0E05053B-F7FC-4400-985D-541B1BE2E4E5}">
      <dgm:prSet/>
      <dgm:spPr/>
      <dgm:t>
        <a:bodyPr/>
        <a:lstStyle/>
        <a:p>
          <a:endParaRPr lang="en-US"/>
        </a:p>
      </dgm:t>
    </dgm:pt>
    <dgm:pt modelId="{6D6B77B1-26B1-4747-9D14-8349EEF56141}" type="sibTrans" cxnId="{0E05053B-F7FC-4400-985D-541B1BE2E4E5}">
      <dgm:prSet/>
      <dgm:spPr/>
      <dgm:t>
        <a:bodyPr/>
        <a:lstStyle/>
        <a:p>
          <a:endParaRPr lang="en-US"/>
        </a:p>
      </dgm:t>
    </dgm:pt>
    <dgm:pt modelId="{66A2291B-4BCD-4F41-9ED2-B9EE84CCB474}">
      <dgm:prSet/>
      <dgm:spPr/>
      <dgm:t>
        <a:bodyPr/>
        <a:lstStyle/>
        <a:p>
          <a:r>
            <a:rPr lang="en-US"/>
            <a:t>Tracks Time spent</a:t>
          </a:r>
        </a:p>
      </dgm:t>
    </dgm:pt>
    <dgm:pt modelId="{C009DB52-7F6F-4E67-8942-4F405B702871}" type="parTrans" cxnId="{4D735E47-E205-4EED-A4EB-C299D8CD9864}">
      <dgm:prSet/>
      <dgm:spPr/>
      <dgm:t>
        <a:bodyPr/>
        <a:lstStyle/>
        <a:p>
          <a:endParaRPr lang="en-US"/>
        </a:p>
      </dgm:t>
    </dgm:pt>
    <dgm:pt modelId="{909C5EA2-4747-484D-82D4-655601E778F7}" type="sibTrans" cxnId="{4D735E47-E205-4EED-A4EB-C299D8CD9864}">
      <dgm:prSet/>
      <dgm:spPr/>
      <dgm:t>
        <a:bodyPr/>
        <a:lstStyle/>
        <a:p>
          <a:endParaRPr lang="en-US"/>
        </a:p>
      </dgm:t>
    </dgm:pt>
    <dgm:pt modelId="{668C2935-F5E4-45F0-81AD-87F19D497E54}">
      <dgm:prSet/>
      <dgm:spPr/>
      <dgm:t>
        <a:bodyPr/>
        <a:lstStyle/>
        <a:p>
          <a:r>
            <a:rPr lang="en-US"/>
            <a:t>Integration with github</a:t>
          </a:r>
        </a:p>
      </dgm:t>
    </dgm:pt>
    <dgm:pt modelId="{44BF5B1E-61BC-432A-A247-36FA2AE1E9AE}" type="parTrans" cxnId="{F91433D7-704A-4C21-8382-14B454980182}">
      <dgm:prSet/>
      <dgm:spPr/>
      <dgm:t>
        <a:bodyPr/>
        <a:lstStyle/>
        <a:p>
          <a:endParaRPr lang="en-US"/>
        </a:p>
      </dgm:t>
    </dgm:pt>
    <dgm:pt modelId="{2A118F90-76E5-4A92-B1B1-A38C51BC5BBB}" type="sibTrans" cxnId="{F91433D7-704A-4C21-8382-14B454980182}">
      <dgm:prSet/>
      <dgm:spPr/>
      <dgm:t>
        <a:bodyPr/>
        <a:lstStyle/>
        <a:p>
          <a:endParaRPr lang="en-US"/>
        </a:p>
      </dgm:t>
    </dgm:pt>
    <dgm:pt modelId="{AE63FBA8-FB79-4F26-AB0C-3BF33677DDFE}">
      <dgm:prSet/>
      <dgm:spPr/>
      <dgm:t>
        <a:bodyPr/>
        <a:lstStyle/>
        <a:p>
          <a:r>
            <a:rPr lang="en-US"/>
            <a:t>Different kind of reports</a:t>
          </a:r>
        </a:p>
      </dgm:t>
    </dgm:pt>
    <dgm:pt modelId="{64134B84-40E7-4135-B2F1-0E2FD17F23E7}" type="parTrans" cxnId="{4A58A81B-E1E0-4284-8A15-238AB8BFD1B2}">
      <dgm:prSet/>
      <dgm:spPr/>
      <dgm:t>
        <a:bodyPr/>
        <a:lstStyle/>
        <a:p>
          <a:endParaRPr lang="en-US"/>
        </a:p>
      </dgm:t>
    </dgm:pt>
    <dgm:pt modelId="{1650EBC9-85AA-40C6-AA4E-002988D8BF3B}" type="sibTrans" cxnId="{4A58A81B-E1E0-4284-8A15-238AB8BFD1B2}">
      <dgm:prSet/>
      <dgm:spPr/>
      <dgm:t>
        <a:bodyPr/>
        <a:lstStyle/>
        <a:p>
          <a:endParaRPr lang="en-US"/>
        </a:p>
      </dgm:t>
    </dgm:pt>
    <dgm:pt modelId="{6641B856-E847-40E9-8C7A-381CEC568A27}">
      <dgm:prSet/>
      <dgm:spPr/>
      <dgm:t>
        <a:bodyPr/>
        <a:lstStyle/>
        <a:p>
          <a:r>
            <a:rPr lang="en-US"/>
            <a:t>Coordinate tasks</a:t>
          </a:r>
        </a:p>
      </dgm:t>
    </dgm:pt>
    <dgm:pt modelId="{CBC68547-F7AF-46F9-ABBC-A5ACAE60E2FD}" type="parTrans" cxnId="{F2326748-168D-4E50-B213-83FED3441805}">
      <dgm:prSet/>
      <dgm:spPr/>
      <dgm:t>
        <a:bodyPr/>
        <a:lstStyle/>
        <a:p>
          <a:endParaRPr lang="en-US"/>
        </a:p>
      </dgm:t>
    </dgm:pt>
    <dgm:pt modelId="{CADD4DD3-6F5A-415C-BD65-B046AA2AF768}" type="sibTrans" cxnId="{F2326748-168D-4E50-B213-83FED3441805}">
      <dgm:prSet/>
      <dgm:spPr/>
      <dgm:t>
        <a:bodyPr/>
        <a:lstStyle/>
        <a:p>
          <a:endParaRPr lang="en-US"/>
        </a:p>
      </dgm:t>
    </dgm:pt>
    <dgm:pt modelId="{74AB2EEB-0EFF-4BB6-8B01-24AB92725F74}">
      <dgm:prSet/>
      <dgm:spPr/>
      <dgm:t>
        <a:bodyPr/>
        <a:lstStyle/>
        <a:p>
          <a:r>
            <a:rPr lang="en-US"/>
            <a:t>Allows sharing content</a:t>
          </a:r>
        </a:p>
      </dgm:t>
    </dgm:pt>
    <dgm:pt modelId="{38299E91-CE55-49AC-9A21-13FB1B024842}" type="parTrans" cxnId="{E5DE057C-3CA9-4D7D-8ACC-14292003657A}">
      <dgm:prSet/>
      <dgm:spPr/>
      <dgm:t>
        <a:bodyPr/>
        <a:lstStyle/>
        <a:p>
          <a:endParaRPr lang="en-US"/>
        </a:p>
      </dgm:t>
    </dgm:pt>
    <dgm:pt modelId="{25156472-68CC-4741-B09C-83B944CEB153}" type="sibTrans" cxnId="{E5DE057C-3CA9-4D7D-8ACC-14292003657A}">
      <dgm:prSet/>
      <dgm:spPr/>
      <dgm:t>
        <a:bodyPr/>
        <a:lstStyle/>
        <a:p>
          <a:endParaRPr lang="en-US"/>
        </a:p>
      </dgm:t>
    </dgm:pt>
    <dgm:pt modelId="{05D71D8D-F045-4895-A0D3-642E75F31BDA}">
      <dgm:prSet/>
      <dgm:spPr/>
      <dgm:t>
        <a:bodyPr/>
        <a:lstStyle/>
        <a:p>
          <a:r>
            <a:rPr lang="en-US"/>
            <a:t>Easy to use</a:t>
          </a:r>
        </a:p>
      </dgm:t>
    </dgm:pt>
    <dgm:pt modelId="{924BFDDD-BC0C-411C-991D-3B7C77B49B72}" type="parTrans" cxnId="{F2F37F4F-7DFF-4635-A66D-09A62CB10179}">
      <dgm:prSet/>
      <dgm:spPr/>
      <dgm:t>
        <a:bodyPr/>
        <a:lstStyle/>
        <a:p>
          <a:endParaRPr lang="en-US"/>
        </a:p>
      </dgm:t>
    </dgm:pt>
    <dgm:pt modelId="{233FD2CC-1798-47DA-B328-23DEF2CE40B8}" type="sibTrans" cxnId="{F2F37F4F-7DFF-4635-A66D-09A62CB10179}">
      <dgm:prSet/>
      <dgm:spPr/>
      <dgm:t>
        <a:bodyPr/>
        <a:lstStyle/>
        <a:p>
          <a:endParaRPr lang="en-US"/>
        </a:p>
      </dgm:t>
    </dgm:pt>
    <dgm:pt modelId="{CCB1D856-0689-4F2C-851F-7176131CF645}">
      <dgm:prSet/>
      <dgm:spPr/>
      <dgm:t>
        <a:bodyPr/>
        <a:lstStyle/>
        <a:p>
          <a:r>
            <a:rPr lang="en-US"/>
            <a:t>Recommended</a:t>
          </a:r>
        </a:p>
      </dgm:t>
    </dgm:pt>
    <dgm:pt modelId="{57ECEEBA-9785-4B4F-89C6-B762982A715A}" type="parTrans" cxnId="{31D1E24B-BB10-4909-A5FE-B4D75B1A5DCA}">
      <dgm:prSet/>
      <dgm:spPr/>
      <dgm:t>
        <a:bodyPr/>
        <a:lstStyle/>
        <a:p>
          <a:endParaRPr lang="en-US"/>
        </a:p>
      </dgm:t>
    </dgm:pt>
    <dgm:pt modelId="{9F662330-DD94-4C29-9E7F-57C628ED7377}" type="sibTrans" cxnId="{31D1E24B-BB10-4909-A5FE-B4D75B1A5DCA}">
      <dgm:prSet/>
      <dgm:spPr/>
      <dgm:t>
        <a:bodyPr/>
        <a:lstStyle/>
        <a:p>
          <a:endParaRPr lang="en-US"/>
        </a:p>
      </dgm:t>
    </dgm:pt>
    <dgm:pt modelId="{1FD6DDBA-0AEC-4A01-9AC7-6B5144F49D49}" type="pres">
      <dgm:prSet presAssocID="{00C3F1FE-6075-4DAF-BF3E-1B41ADE2FCD5}" presName="vert0" presStyleCnt="0">
        <dgm:presLayoutVars>
          <dgm:dir/>
          <dgm:animOne val="branch"/>
          <dgm:animLvl val="lvl"/>
        </dgm:presLayoutVars>
      </dgm:prSet>
      <dgm:spPr/>
    </dgm:pt>
    <dgm:pt modelId="{D21368F4-DE3B-4D2B-8D33-7F3ABFA62033}" type="pres">
      <dgm:prSet presAssocID="{71907AAD-87D6-47BB-AAD9-3FADFD99A219}" presName="thickLine" presStyleLbl="alignNode1" presStyleIdx="0" presStyleCnt="9"/>
      <dgm:spPr/>
    </dgm:pt>
    <dgm:pt modelId="{05F7A2C7-CD1A-466A-BF29-AF7D9C45BFCF}" type="pres">
      <dgm:prSet presAssocID="{71907AAD-87D6-47BB-AAD9-3FADFD99A219}" presName="horz1" presStyleCnt="0"/>
      <dgm:spPr/>
    </dgm:pt>
    <dgm:pt modelId="{61BAFF53-F545-4895-BF93-81B0D88B79B6}" type="pres">
      <dgm:prSet presAssocID="{71907AAD-87D6-47BB-AAD9-3FADFD99A219}" presName="tx1" presStyleLbl="revTx" presStyleIdx="0" presStyleCnt="9"/>
      <dgm:spPr/>
    </dgm:pt>
    <dgm:pt modelId="{6AD9E323-8A23-4170-B73D-556C635A496A}" type="pres">
      <dgm:prSet presAssocID="{71907AAD-87D6-47BB-AAD9-3FADFD99A219}" presName="vert1" presStyleCnt="0"/>
      <dgm:spPr/>
    </dgm:pt>
    <dgm:pt modelId="{46E88719-55F0-42AD-B85A-350649BC4385}" type="pres">
      <dgm:prSet presAssocID="{DB4B3E93-80EC-4BE7-A098-B07F5FE9B060}" presName="thickLine" presStyleLbl="alignNode1" presStyleIdx="1" presStyleCnt="9"/>
      <dgm:spPr/>
    </dgm:pt>
    <dgm:pt modelId="{4AAE54F8-68E3-482D-8F43-2996814BEC94}" type="pres">
      <dgm:prSet presAssocID="{DB4B3E93-80EC-4BE7-A098-B07F5FE9B060}" presName="horz1" presStyleCnt="0"/>
      <dgm:spPr/>
    </dgm:pt>
    <dgm:pt modelId="{4D4C8E5E-C89F-410D-B7D1-2D6CDCF04DEB}" type="pres">
      <dgm:prSet presAssocID="{DB4B3E93-80EC-4BE7-A098-B07F5FE9B060}" presName="tx1" presStyleLbl="revTx" presStyleIdx="1" presStyleCnt="9"/>
      <dgm:spPr/>
    </dgm:pt>
    <dgm:pt modelId="{4F3CBD6E-ED89-46E3-9F7C-35E5234EE700}" type="pres">
      <dgm:prSet presAssocID="{DB4B3E93-80EC-4BE7-A098-B07F5FE9B060}" presName="vert1" presStyleCnt="0"/>
      <dgm:spPr/>
    </dgm:pt>
    <dgm:pt modelId="{55D48B66-6C8B-4330-B3A6-5248ADAC9C01}" type="pres">
      <dgm:prSet presAssocID="{66A2291B-4BCD-4F41-9ED2-B9EE84CCB474}" presName="thickLine" presStyleLbl="alignNode1" presStyleIdx="2" presStyleCnt="9"/>
      <dgm:spPr/>
    </dgm:pt>
    <dgm:pt modelId="{5FD646E1-1DA1-4A57-9988-EB752D994CF0}" type="pres">
      <dgm:prSet presAssocID="{66A2291B-4BCD-4F41-9ED2-B9EE84CCB474}" presName="horz1" presStyleCnt="0"/>
      <dgm:spPr/>
    </dgm:pt>
    <dgm:pt modelId="{1C1492FF-3170-417F-A225-FA0507DD6E05}" type="pres">
      <dgm:prSet presAssocID="{66A2291B-4BCD-4F41-9ED2-B9EE84CCB474}" presName="tx1" presStyleLbl="revTx" presStyleIdx="2" presStyleCnt="9"/>
      <dgm:spPr/>
    </dgm:pt>
    <dgm:pt modelId="{57C99B8E-87B2-4F89-86CA-B5F8B94DF309}" type="pres">
      <dgm:prSet presAssocID="{66A2291B-4BCD-4F41-9ED2-B9EE84CCB474}" presName="vert1" presStyleCnt="0"/>
      <dgm:spPr/>
    </dgm:pt>
    <dgm:pt modelId="{70C34951-E250-46CB-8E87-F5DEE0A1AB54}" type="pres">
      <dgm:prSet presAssocID="{668C2935-F5E4-45F0-81AD-87F19D497E54}" presName="thickLine" presStyleLbl="alignNode1" presStyleIdx="3" presStyleCnt="9"/>
      <dgm:spPr/>
    </dgm:pt>
    <dgm:pt modelId="{FA6A45AD-5F05-4A82-9BC4-88ADBFC54A3A}" type="pres">
      <dgm:prSet presAssocID="{668C2935-F5E4-45F0-81AD-87F19D497E54}" presName="horz1" presStyleCnt="0"/>
      <dgm:spPr/>
    </dgm:pt>
    <dgm:pt modelId="{EBE58E79-D3E1-4FF7-8751-5D6C1350B45D}" type="pres">
      <dgm:prSet presAssocID="{668C2935-F5E4-45F0-81AD-87F19D497E54}" presName="tx1" presStyleLbl="revTx" presStyleIdx="3" presStyleCnt="9"/>
      <dgm:spPr/>
    </dgm:pt>
    <dgm:pt modelId="{2E8332BF-173F-42D1-A077-45B0D27360B1}" type="pres">
      <dgm:prSet presAssocID="{668C2935-F5E4-45F0-81AD-87F19D497E54}" presName="vert1" presStyleCnt="0"/>
      <dgm:spPr/>
    </dgm:pt>
    <dgm:pt modelId="{2EB7E7EB-83B5-4655-9495-FFC5E05A7326}" type="pres">
      <dgm:prSet presAssocID="{AE63FBA8-FB79-4F26-AB0C-3BF33677DDFE}" presName="thickLine" presStyleLbl="alignNode1" presStyleIdx="4" presStyleCnt="9"/>
      <dgm:spPr/>
    </dgm:pt>
    <dgm:pt modelId="{81E70D70-E454-4588-8F4B-1D61D0BBFF2D}" type="pres">
      <dgm:prSet presAssocID="{AE63FBA8-FB79-4F26-AB0C-3BF33677DDFE}" presName="horz1" presStyleCnt="0"/>
      <dgm:spPr/>
    </dgm:pt>
    <dgm:pt modelId="{3A392D23-E52B-4A51-91C5-74740C427CF2}" type="pres">
      <dgm:prSet presAssocID="{AE63FBA8-FB79-4F26-AB0C-3BF33677DDFE}" presName="tx1" presStyleLbl="revTx" presStyleIdx="4" presStyleCnt="9"/>
      <dgm:spPr/>
    </dgm:pt>
    <dgm:pt modelId="{EC47F843-F23A-4B8B-8BB3-26DC27E73E01}" type="pres">
      <dgm:prSet presAssocID="{AE63FBA8-FB79-4F26-AB0C-3BF33677DDFE}" presName="vert1" presStyleCnt="0"/>
      <dgm:spPr/>
    </dgm:pt>
    <dgm:pt modelId="{143101AD-8137-4E3B-86D4-3AE73EE3E6F1}" type="pres">
      <dgm:prSet presAssocID="{6641B856-E847-40E9-8C7A-381CEC568A27}" presName="thickLine" presStyleLbl="alignNode1" presStyleIdx="5" presStyleCnt="9"/>
      <dgm:spPr/>
    </dgm:pt>
    <dgm:pt modelId="{3C824F2D-7246-4EB3-AD11-F82B988C8AE0}" type="pres">
      <dgm:prSet presAssocID="{6641B856-E847-40E9-8C7A-381CEC568A27}" presName="horz1" presStyleCnt="0"/>
      <dgm:spPr/>
    </dgm:pt>
    <dgm:pt modelId="{EF171632-448B-48F5-B316-516035984D6E}" type="pres">
      <dgm:prSet presAssocID="{6641B856-E847-40E9-8C7A-381CEC568A27}" presName="tx1" presStyleLbl="revTx" presStyleIdx="5" presStyleCnt="9"/>
      <dgm:spPr/>
    </dgm:pt>
    <dgm:pt modelId="{C1B28050-8E86-45DD-944C-0BE87070BD7F}" type="pres">
      <dgm:prSet presAssocID="{6641B856-E847-40E9-8C7A-381CEC568A27}" presName="vert1" presStyleCnt="0"/>
      <dgm:spPr/>
    </dgm:pt>
    <dgm:pt modelId="{20E3C1FB-0396-4264-A153-6690BE712595}" type="pres">
      <dgm:prSet presAssocID="{74AB2EEB-0EFF-4BB6-8B01-24AB92725F74}" presName="thickLine" presStyleLbl="alignNode1" presStyleIdx="6" presStyleCnt="9"/>
      <dgm:spPr/>
    </dgm:pt>
    <dgm:pt modelId="{1747AD81-412B-4B57-BD71-461603AF1278}" type="pres">
      <dgm:prSet presAssocID="{74AB2EEB-0EFF-4BB6-8B01-24AB92725F74}" presName="horz1" presStyleCnt="0"/>
      <dgm:spPr/>
    </dgm:pt>
    <dgm:pt modelId="{9B662F78-3FFB-42EF-A3EE-88F8AF46BB98}" type="pres">
      <dgm:prSet presAssocID="{74AB2EEB-0EFF-4BB6-8B01-24AB92725F74}" presName="tx1" presStyleLbl="revTx" presStyleIdx="6" presStyleCnt="9"/>
      <dgm:spPr/>
    </dgm:pt>
    <dgm:pt modelId="{C2C47CB3-870B-4B86-8F7F-503179E6A809}" type="pres">
      <dgm:prSet presAssocID="{74AB2EEB-0EFF-4BB6-8B01-24AB92725F74}" presName="vert1" presStyleCnt="0"/>
      <dgm:spPr/>
    </dgm:pt>
    <dgm:pt modelId="{553604D8-72D0-4DF0-99C9-EDC1D55FA3F1}" type="pres">
      <dgm:prSet presAssocID="{05D71D8D-F045-4895-A0D3-642E75F31BDA}" presName="thickLine" presStyleLbl="alignNode1" presStyleIdx="7" presStyleCnt="9"/>
      <dgm:spPr/>
    </dgm:pt>
    <dgm:pt modelId="{C7CDD074-2CB6-4535-B1E9-E3623FA0FFD5}" type="pres">
      <dgm:prSet presAssocID="{05D71D8D-F045-4895-A0D3-642E75F31BDA}" presName="horz1" presStyleCnt="0"/>
      <dgm:spPr/>
    </dgm:pt>
    <dgm:pt modelId="{D302B612-4E3D-4486-A403-FEC1F6FC0333}" type="pres">
      <dgm:prSet presAssocID="{05D71D8D-F045-4895-A0D3-642E75F31BDA}" presName="tx1" presStyleLbl="revTx" presStyleIdx="7" presStyleCnt="9"/>
      <dgm:spPr/>
    </dgm:pt>
    <dgm:pt modelId="{84C8C262-08CD-4D32-BED6-04EF8144EFCD}" type="pres">
      <dgm:prSet presAssocID="{05D71D8D-F045-4895-A0D3-642E75F31BDA}" presName="vert1" presStyleCnt="0"/>
      <dgm:spPr/>
    </dgm:pt>
    <dgm:pt modelId="{3E09D031-8D01-4EF6-91A3-C56DCFF79803}" type="pres">
      <dgm:prSet presAssocID="{CCB1D856-0689-4F2C-851F-7176131CF645}" presName="thickLine" presStyleLbl="alignNode1" presStyleIdx="8" presStyleCnt="9"/>
      <dgm:spPr/>
    </dgm:pt>
    <dgm:pt modelId="{84E4F99B-AB4D-4918-8ABB-451488EAE277}" type="pres">
      <dgm:prSet presAssocID="{CCB1D856-0689-4F2C-851F-7176131CF645}" presName="horz1" presStyleCnt="0"/>
      <dgm:spPr/>
    </dgm:pt>
    <dgm:pt modelId="{8C3E9DA2-1792-428F-9ECF-1FEF7BDB37AB}" type="pres">
      <dgm:prSet presAssocID="{CCB1D856-0689-4F2C-851F-7176131CF645}" presName="tx1" presStyleLbl="revTx" presStyleIdx="8" presStyleCnt="9"/>
      <dgm:spPr/>
    </dgm:pt>
    <dgm:pt modelId="{AD8A5E80-894F-4B4A-AE35-F80ED9037800}" type="pres">
      <dgm:prSet presAssocID="{CCB1D856-0689-4F2C-851F-7176131CF645}" presName="vert1" presStyleCnt="0"/>
      <dgm:spPr/>
    </dgm:pt>
  </dgm:ptLst>
  <dgm:cxnLst>
    <dgm:cxn modelId="{9FBE1C09-62A1-40FE-BCE6-77D7505CDD65}" type="presOf" srcId="{05D71D8D-F045-4895-A0D3-642E75F31BDA}" destId="{D302B612-4E3D-4486-A403-FEC1F6FC0333}" srcOrd="0" destOrd="0" presId="urn:microsoft.com/office/officeart/2008/layout/LinedList"/>
    <dgm:cxn modelId="{4A58A81B-E1E0-4284-8A15-238AB8BFD1B2}" srcId="{00C3F1FE-6075-4DAF-BF3E-1B41ADE2FCD5}" destId="{AE63FBA8-FB79-4F26-AB0C-3BF33677DDFE}" srcOrd="4" destOrd="0" parTransId="{64134B84-40E7-4135-B2F1-0E2FD17F23E7}" sibTransId="{1650EBC9-85AA-40C6-AA4E-002988D8BF3B}"/>
    <dgm:cxn modelId="{92800A31-0B92-455F-A821-7B121AF83978}" type="presOf" srcId="{66A2291B-4BCD-4F41-9ED2-B9EE84CCB474}" destId="{1C1492FF-3170-417F-A225-FA0507DD6E05}" srcOrd="0" destOrd="0" presId="urn:microsoft.com/office/officeart/2008/layout/LinedList"/>
    <dgm:cxn modelId="{D008D638-9138-47B2-A286-C41D62E06CC2}" type="presOf" srcId="{6641B856-E847-40E9-8C7A-381CEC568A27}" destId="{EF171632-448B-48F5-B316-516035984D6E}" srcOrd="0" destOrd="0" presId="urn:microsoft.com/office/officeart/2008/layout/LinedList"/>
    <dgm:cxn modelId="{0E05053B-F7FC-4400-985D-541B1BE2E4E5}" srcId="{00C3F1FE-6075-4DAF-BF3E-1B41ADE2FCD5}" destId="{DB4B3E93-80EC-4BE7-A098-B07F5FE9B060}" srcOrd="1" destOrd="0" parTransId="{6ED01A7C-7420-48B6-9D4C-18571D2ED6B4}" sibTransId="{6D6B77B1-26B1-4747-9D14-8349EEF56141}"/>
    <dgm:cxn modelId="{4D735E47-E205-4EED-A4EB-C299D8CD9864}" srcId="{00C3F1FE-6075-4DAF-BF3E-1B41ADE2FCD5}" destId="{66A2291B-4BCD-4F41-9ED2-B9EE84CCB474}" srcOrd="2" destOrd="0" parTransId="{C009DB52-7F6F-4E67-8942-4F405B702871}" sibTransId="{909C5EA2-4747-484D-82D4-655601E778F7}"/>
    <dgm:cxn modelId="{F2326748-168D-4E50-B213-83FED3441805}" srcId="{00C3F1FE-6075-4DAF-BF3E-1B41ADE2FCD5}" destId="{6641B856-E847-40E9-8C7A-381CEC568A27}" srcOrd="5" destOrd="0" parTransId="{CBC68547-F7AF-46F9-ABBC-A5ACAE60E2FD}" sibTransId="{CADD4DD3-6F5A-415C-BD65-B046AA2AF768}"/>
    <dgm:cxn modelId="{E14F3D4A-1003-4FB5-A9CA-564C00B53330}" type="presOf" srcId="{668C2935-F5E4-45F0-81AD-87F19D497E54}" destId="{EBE58E79-D3E1-4FF7-8751-5D6C1350B45D}" srcOrd="0" destOrd="0" presId="urn:microsoft.com/office/officeart/2008/layout/LinedList"/>
    <dgm:cxn modelId="{31D1E24B-BB10-4909-A5FE-B4D75B1A5DCA}" srcId="{00C3F1FE-6075-4DAF-BF3E-1B41ADE2FCD5}" destId="{CCB1D856-0689-4F2C-851F-7176131CF645}" srcOrd="8" destOrd="0" parTransId="{57ECEEBA-9785-4B4F-89C6-B762982A715A}" sibTransId="{9F662330-DD94-4C29-9E7F-57C628ED7377}"/>
    <dgm:cxn modelId="{8691C34E-C2A2-4D1F-B99B-E9BB3FABC21B}" type="presOf" srcId="{74AB2EEB-0EFF-4BB6-8B01-24AB92725F74}" destId="{9B662F78-3FFB-42EF-A3EE-88F8AF46BB98}" srcOrd="0" destOrd="0" presId="urn:microsoft.com/office/officeart/2008/layout/LinedList"/>
    <dgm:cxn modelId="{F2F37F4F-7DFF-4635-A66D-09A62CB10179}" srcId="{00C3F1FE-6075-4DAF-BF3E-1B41ADE2FCD5}" destId="{05D71D8D-F045-4895-A0D3-642E75F31BDA}" srcOrd="7" destOrd="0" parTransId="{924BFDDD-BC0C-411C-991D-3B7C77B49B72}" sibTransId="{233FD2CC-1798-47DA-B328-23DEF2CE40B8}"/>
    <dgm:cxn modelId="{FB870C71-EC58-4297-A058-4D8A4AF8E9CB}" srcId="{00C3F1FE-6075-4DAF-BF3E-1B41ADE2FCD5}" destId="{71907AAD-87D6-47BB-AAD9-3FADFD99A219}" srcOrd="0" destOrd="0" parTransId="{C7CF5DA6-9165-4EA0-8896-53CE46655662}" sibTransId="{0D0869D8-A589-4B94-B36F-0C136AAEB3F1}"/>
    <dgm:cxn modelId="{E5DE057C-3CA9-4D7D-8ACC-14292003657A}" srcId="{00C3F1FE-6075-4DAF-BF3E-1B41ADE2FCD5}" destId="{74AB2EEB-0EFF-4BB6-8B01-24AB92725F74}" srcOrd="6" destOrd="0" parTransId="{38299E91-CE55-49AC-9A21-13FB1B024842}" sibTransId="{25156472-68CC-4741-B09C-83B944CEB153}"/>
    <dgm:cxn modelId="{AB1FEE93-3683-4F0A-833D-1DA8D00D6C14}" type="presOf" srcId="{DB4B3E93-80EC-4BE7-A098-B07F5FE9B060}" destId="{4D4C8E5E-C89F-410D-B7D1-2D6CDCF04DEB}" srcOrd="0" destOrd="0" presId="urn:microsoft.com/office/officeart/2008/layout/LinedList"/>
    <dgm:cxn modelId="{139155AA-C114-40CA-B974-06DE79274CD0}" type="presOf" srcId="{71907AAD-87D6-47BB-AAD9-3FADFD99A219}" destId="{61BAFF53-F545-4895-BF93-81B0D88B79B6}" srcOrd="0" destOrd="0" presId="urn:microsoft.com/office/officeart/2008/layout/LinedList"/>
    <dgm:cxn modelId="{F91433D7-704A-4C21-8382-14B454980182}" srcId="{00C3F1FE-6075-4DAF-BF3E-1B41ADE2FCD5}" destId="{668C2935-F5E4-45F0-81AD-87F19D497E54}" srcOrd="3" destOrd="0" parTransId="{44BF5B1E-61BC-432A-A247-36FA2AE1E9AE}" sibTransId="{2A118F90-76E5-4A92-B1B1-A38C51BC5BBB}"/>
    <dgm:cxn modelId="{5BF07BE3-E10C-4F78-842A-E041F89466D1}" type="presOf" srcId="{AE63FBA8-FB79-4F26-AB0C-3BF33677DDFE}" destId="{3A392D23-E52B-4A51-91C5-74740C427CF2}" srcOrd="0" destOrd="0" presId="urn:microsoft.com/office/officeart/2008/layout/LinedList"/>
    <dgm:cxn modelId="{B9964AE7-9A4D-4237-B930-D4892AAD416A}" type="presOf" srcId="{00C3F1FE-6075-4DAF-BF3E-1B41ADE2FCD5}" destId="{1FD6DDBA-0AEC-4A01-9AC7-6B5144F49D49}" srcOrd="0" destOrd="0" presId="urn:microsoft.com/office/officeart/2008/layout/LinedList"/>
    <dgm:cxn modelId="{6AE107EE-72A4-4C19-8924-ECD7C668AD54}" type="presOf" srcId="{CCB1D856-0689-4F2C-851F-7176131CF645}" destId="{8C3E9DA2-1792-428F-9ECF-1FEF7BDB37AB}" srcOrd="0" destOrd="0" presId="urn:microsoft.com/office/officeart/2008/layout/LinedList"/>
    <dgm:cxn modelId="{D199AB40-9776-48B4-A932-48DBD346BF36}" type="presParOf" srcId="{1FD6DDBA-0AEC-4A01-9AC7-6B5144F49D49}" destId="{D21368F4-DE3B-4D2B-8D33-7F3ABFA62033}" srcOrd="0" destOrd="0" presId="urn:microsoft.com/office/officeart/2008/layout/LinedList"/>
    <dgm:cxn modelId="{70A14716-BD53-4F0C-9C81-8C27AC7CAC65}" type="presParOf" srcId="{1FD6DDBA-0AEC-4A01-9AC7-6B5144F49D49}" destId="{05F7A2C7-CD1A-466A-BF29-AF7D9C45BFCF}" srcOrd="1" destOrd="0" presId="urn:microsoft.com/office/officeart/2008/layout/LinedList"/>
    <dgm:cxn modelId="{EA7D6087-6BF7-47F0-8AC3-97B25FEC31DC}" type="presParOf" srcId="{05F7A2C7-CD1A-466A-BF29-AF7D9C45BFCF}" destId="{61BAFF53-F545-4895-BF93-81B0D88B79B6}" srcOrd="0" destOrd="0" presId="urn:microsoft.com/office/officeart/2008/layout/LinedList"/>
    <dgm:cxn modelId="{5C27D06A-10F1-4F3B-87BD-43094515FAF2}" type="presParOf" srcId="{05F7A2C7-CD1A-466A-BF29-AF7D9C45BFCF}" destId="{6AD9E323-8A23-4170-B73D-556C635A496A}" srcOrd="1" destOrd="0" presId="urn:microsoft.com/office/officeart/2008/layout/LinedList"/>
    <dgm:cxn modelId="{4BA9F6A5-5EC9-4736-A59D-0AAFD775F163}" type="presParOf" srcId="{1FD6DDBA-0AEC-4A01-9AC7-6B5144F49D49}" destId="{46E88719-55F0-42AD-B85A-350649BC4385}" srcOrd="2" destOrd="0" presId="urn:microsoft.com/office/officeart/2008/layout/LinedList"/>
    <dgm:cxn modelId="{50FAFCBB-DBCB-4F67-9B3B-79E2126E26A4}" type="presParOf" srcId="{1FD6DDBA-0AEC-4A01-9AC7-6B5144F49D49}" destId="{4AAE54F8-68E3-482D-8F43-2996814BEC94}" srcOrd="3" destOrd="0" presId="urn:microsoft.com/office/officeart/2008/layout/LinedList"/>
    <dgm:cxn modelId="{0D7F2FC6-9301-409C-B0C6-39966383EE27}" type="presParOf" srcId="{4AAE54F8-68E3-482D-8F43-2996814BEC94}" destId="{4D4C8E5E-C89F-410D-B7D1-2D6CDCF04DEB}" srcOrd="0" destOrd="0" presId="urn:microsoft.com/office/officeart/2008/layout/LinedList"/>
    <dgm:cxn modelId="{57597D9C-0A3E-431D-8068-F7AE7A095789}" type="presParOf" srcId="{4AAE54F8-68E3-482D-8F43-2996814BEC94}" destId="{4F3CBD6E-ED89-46E3-9F7C-35E5234EE700}" srcOrd="1" destOrd="0" presId="urn:microsoft.com/office/officeart/2008/layout/LinedList"/>
    <dgm:cxn modelId="{0F05A928-5E63-4F59-9313-507BCB41A190}" type="presParOf" srcId="{1FD6DDBA-0AEC-4A01-9AC7-6B5144F49D49}" destId="{55D48B66-6C8B-4330-B3A6-5248ADAC9C01}" srcOrd="4" destOrd="0" presId="urn:microsoft.com/office/officeart/2008/layout/LinedList"/>
    <dgm:cxn modelId="{28EE48FC-92BF-481C-BFF4-7B134FF3D7A6}" type="presParOf" srcId="{1FD6DDBA-0AEC-4A01-9AC7-6B5144F49D49}" destId="{5FD646E1-1DA1-4A57-9988-EB752D994CF0}" srcOrd="5" destOrd="0" presId="urn:microsoft.com/office/officeart/2008/layout/LinedList"/>
    <dgm:cxn modelId="{588F68CE-B394-44DE-8C75-8C1807415959}" type="presParOf" srcId="{5FD646E1-1DA1-4A57-9988-EB752D994CF0}" destId="{1C1492FF-3170-417F-A225-FA0507DD6E05}" srcOrd="0" destOrd="0" presId="urn:microsoft.com/office/officeart/2008/layout/LinedList"/>
    <dgm:cxn modelId="{5DD191C0-7CEB-41A9-A933-9FB228744E09}" type="presParOf" srcId="{5FD646E1-1DA1-4A57-9988-EB752D994CF0}" destId="{57C99B8E-87B2-4F89-86CA-B5F8B94DF309}" srcOrd="1" destOrd="0" presId="urn:microsoft.com/office/officeart/2008/layout/LinedList"/>
    <dgm:cxn modelId="{5A652651-A0CA-4843-9FA5-CA42EF9FE84A}" type="presParOf" srcId="{1FD6DDBA-0AEC-4A01-9AC7-6B5144F49D49}" destId="{70C34951-E250-46CB-8E87-F5DEE0A1AB54}" srcOrd="6" destOrd="0" presId="urn:microsoft.com/office/officeart/2008/layout/LinedList"/>
    <dgm:cxn modelId="{B70020E5-B364-488F-B444-1582E70F3179}" type="presParOf" srcId="{1FD6DDBA-0AEC-4A01-9AC7-6B5144F49D49}" destId="{FA6A45AD-5F05-4A82-9BC4-88ADBFC54A3A}" srcOrd="7" destOrd="0" presId="urn:microsoft.com/office/officeart/2008/layout/LinedList"/>
    <dgm:cxn modelId="{9ECDCE66-AB31-4341-8E4A-656C29B8CBB0}" type="presParOf" srcId="{FA6A45AD-5F05-4A82-9BC4-88ADBFC54A3A}" destId="{EBE58E79-D3E1-4FF7-8751-5D6C1350B45D}" srcOrd="0" destOrd="0" presId="urn:microsoft.com/office/officeart/2008/layout/LinedList"/>
    <dgm:cxn modelId="{FFEFD5BD-9D85-4BE4-A39E-28730FA8FE0E}" type="presParOf" srcId="{FA6A45AD-5F05-4A82-9BC4-88ADBFC54A3A}" destId="{2E8332BF-173F-42D1-A077-45B0D27360B1}" srcOrd="1" destOrd="0" presId="urn:microsoft.com/office/officeart/2008/layout/LinedList"/>
    <dgm:cxn modelId="{3C04A8C7-0E1F-4E96-80DB-A9DFBFBE95D8}" type="presParOf" srcId="{1FD6DDBA-0AEC-4A01-9AC7-6B5144F49D49}" destId="{2EB7E7EB-83B5-4655-9495-FFC5E05A7326}" srcOrd="8" destOrd="0" presId="urn:microsoft.com/office/officeart/2008/layout/LinedList"/>
    <dgm:cxn modelId="{C2BA2A7C-8A3B-46AA-9142-99AE5205F4DD}" type="presParOf" srcId="{1FD6DDBA-0AEC-4A01-9AC7-6B5144F49D49}" destId="{81E70D70-E454-4588-8F4B-1D61D0BBFF2D}" srcOrd="9" destOrd="0" presId="urn:microsoft.com/office/officeart/2008/layout/LinedList"/>
    <dgm:cxn modelId="{A474CB7D-D89A-4951-8315-7DD2DBFCD53B}" type="presParOf" srcId="{81E70D70-E454-4588-8F4B-1D61D0BBFF2D}" destId="{3A392D23-E52B-4A51-91C5-74740C427CF2}" srcOrd="0" destOrd="0" presId="urn:microsoft.com/office/officeart/2008/layout/LinedList"/>
    <dgm:cxn modelId="{EBB94778-1758-49A3-8C07-40EAF5397D84}" type="presParOf" srcId="{81E70D70-E454-4588-8F4B-1D61D0BBFF2D}" destId="{EC47F843-F23A-4B8B-8BB3-26DC27E73E01}" srcOrd="1" destOrd="0" presId="urn:microsoft.com/office/officeart/2008/layout/LinedList"/>
    <dgm:cxn modelId="{A1519B81-6A39-484A-B6A2-E8A76CCDAA82}" type="presParOf" srcId="{1FD6DDBA-0AEC-4A01-9AC7-6B5144F49D49}" destId="{143101AD-8137-4E3B-86D4-3AE73EE3E6F1}" srcOrd="10" destOrd="0" presId="urn:microsoft.com/office/officeart/2008/layout/LinedList"/>
    <dgm:cxn modelId="{CB935B93-89DC-4B1D-BF8C-EEAFF324BB37}" type="presParOf" srcId="{1FD6DDBA-0AEC-4A01-9AC7-6B5144F49D49}" destId="{3C824F2D-7246-4EB3-AD11-F82B988C8AE0}" srcOrd="11" destOrd="0" presId="urn:microsoft.com/office/officeart/2008/layout/LinedList"/>
    <dgm:cxn modelId="{D48BAF0F-EF78-4182-8EB6-78B758F3BD56}" type="presParOf" srcId="{3C824F2D-7246-4EB3-AD11-F82B988C8AE0}" destId="{EF171632-448B-48F5-B316-516035984D6E}" srcOrd="0" destOrd="0" presId="urn:microsoft.com/office/officeart/2008/layout/LinedList"/>
    <dgm:cxn modelId="{D1C3536A-3863-4969-B5AD-F1124EEF565D}" type="presParOf" srcId="{3C824F2D-7246-4EB3-AD11-F82B988C8AE0}" destId="{C1B28050-8E86-45DD-944C-0BE87070BD7F}" srcOrd="1" destOrd="0" presId="urn:microsoft.com/office/officeart/2008/layout/LinedList"/>
    <dgm:cxn modelId="{96BD37D4-C64E-4ADB-9CEF-3D4B242C7854}" type="presParOf" srcId="{1FD6DDBA-0AEC-4A01-9AC7-6B5144F49D49}" destId="{20E3C1FB-0396-4264-A153-6690BE712595}" srcOrd="12" destOrd="0" presId="urn:microsoft.com/office/officeart/2008/layout/LinedList"/>
    <dgm:cxn modelId="{83883101-FD95-4720-8DA8-352DEA3E76BC}" type="presParOf" srcId="{1FD6DDBA-0AEC-4A01-9AC7-6B5144F49D49}" destId="{1747AD81-412B-4B57-BD71-461603AF1278}" srcOrd="13" destOrd="0" presId="urn:microsoft.com/office/officeart/2008/layout/LinedList"/>
    <dgm:cxn modelId="{C6E22C38-3849-4D18-B12F-73081F2A2F3F}" type="presParOf" srcId="{1747AD81-412B-4B57-BD71-461603AF1278}" destId="{9B662F78-3FFB-42EF-A3EE-88F8AF46BB98}" srcOrd="0" destOrd="0" presId="urn:microsoft.com/office/officeart/2008/layout/LinedList"/>
    <dgm:cxn modelId="{FF070084-F291-4E3E-A775-BB1801E1C0AA}" type="presParOf" srcId="{1747AD81-412B-4B57-BD71-461603AF1278}" destId="{C2C47CB3-870B-4B86-8F7F-503179E6A809}" srcOrd="1" destOrd="0" presId="urn:microsoft.com/office/officeart/2008/layout/LinedList"/>
    <dgm:cxn modelId="{58F33124-E56C-4D81-B19B-2A9FBEE144CA}" type="presParOf" srcId="{1FD6DDBA-0AEC-4A01-9AC7-6B5144F49D49}" destId="{553604D8-72D0-4DF0-99C9-EDC1D55FA3F1}" srcOrd="14" destOrd="0" presId="urn:microsoft.com/office/officeart/2008/layout/LinedList"/>
    <dgm:cxn modelId="{89DAB82F-08D3-4914-843C-F666EA76B18D}" type="presParOf" srcId="{1FD6DDBA-0AEC-4A01-9AC7-6B5144F49D49}" destId="{C7CDD074-2CB6-4535-B1E9-E3623FA0FFD5}" srcOrd="15" destOrd="0" presId="urn:microsoft.com/office/officeart/2008/layout/LinedList"/>
    <dgm:cxn modelId="{61BCBC56-0418-4738-B9C2-F3F357BDF110}" type="presParOf" srcId="{C7CDD074-2CB6-4535-B1E9-E3623FA0FFD5}" destId="{D302B612-4E3D-4486-A403-FEC1F6FC0333}" srcOrd="0" destOrd="0" presId="urn:microsoft.com/office/officeart/2008/layout/LinedList"/>
    <dgm:cxn modelId="{41CA9F80-7EE4-4136-AC7E-415575A7F9E3}" type="presParOf" srcId="{C7CDD074-2CB6-4535-B1E9-E3623FA0FFD5}" destId="{84C8C262-08CD-4D32-BED6-04EF8144EFCD}" srcOrd="1" destOrd="0" presId="urn:microsoft.com/office/officeart/2008/layout/LinedList"/>
    <dgm:cxn modelId="{C40EE1C5-57DB-4D2C-9786-1C80A7832DAE}" type="presParOf" srcId="{1FD6DDBA-0AEC-4A01-9AC7-6B5144F49D49}" destId="{3E09D031-8D01-4EF6-91A3-C56DCFF79803}" srcOrd="16" destOrd="0" presId="urn:microsoft.com/office/officeart/2008/layout/LinedList"/>
    <dgm:cxn modelId="{CD07B618-AC18-4A61-BB8C-58C5B6745985}" type="presParOf" srcId="{1FD6DDBA-0AEC-4A01-9AC7-6B5144F49D49}" destId="{84E4F99B-AB4D-4918-8ABB-451488EAE277}" srcOrd="17" destOrd="0" presId="urn:microsoft.com/office/officeart/2008/layout/LinedList"/>
    <dgm:cxn modelId="{4A09C36D-B262-4EE2-BA26-3DE90BF49AB3}" type="presParOf" srcId="{84E4F99B-AB4D-4918-8ABB-451488EAE277}" destId="{8C3E9DA2-1792-428F-9ECF-1FEF7BDB37AB}" srcOrd="0" destOrd="0" presId="urn:microsoft.com/office/officeart/2008/layout/LinedList"/>
    <dgm:cxn modelId="{A1ED83A1-AA58-4F47-9996-DBCA597C44FA}" type="presParOf" srcId="{84E4F99B-AB4D-4918-8ABB-451488EAE277}" destId="{AD8A5E80-894F-4B4A-AE35-F80ED903780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DD5301-0D04-4426-A74C-D5ACFE3B387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7AECA4E-6D5D-4114-BF25-F5FC4A9F031C}">
      <dgm:prSet/>
      <dgm:spPr/>
      <dgm:t>
        <a:bodyPr/>
        <a:lstStyle/>
        <a:p>
          <a:r>
            <a:rPr lang="en-US"/>
            <a:t>Agile project management</a:t>
          </a:r>
        </a:p>
      </dgm:t>
    </dgm:pt>
    <dgm:pt modelId="{B61477AC-C423-4F02-A94C-98D61A4497D6}" type="parTrans" cxnId="{3FA6A590-164D-4C44-B081-A5DA9D79D4FE}">
      <dgm:prSet/>
      <dgm:spPr/>
      <dgm:t>
        <a:bodyPr/>
        <a:lstStyle/>
        <a:p>
          <a:endParaRPr lang="en-US"/>
        </a:p>
      </dgm:t>
    </dgm:pt>
    <dgm:pt modelId="{394EB4E1-92BE-4F09-9971-7A7768FD7C83}" type="sibTrans" cxnId="{3FA6A590-164D-4C44-B081-A5DA9D79D4FE}">
      <dgm:prSet/>
      <dgm:spPr/>
      <dgm:t>
        <a:bodyPr/>
        <a:lstStyle/>
        <a:p>
          <a:endParaRPr lang="en-US"/>
        </a:p>
      </dgm:t>
    </dgm:pt>
    <dgm:pt modelId="{9A0E2987-534C-4B74-81B2-77B26DD839EC}">
      <dgm:prSet/>
      <dgm:spPr/>
      <dgm:t>
        <a:bodyPr/>
        <a:lstStyle/>
        <a:p>
          <a:r>
            <a:rPr lang="en-US"/>
            <a:t>Iterative process</a:t>
          </a:r>
        </a:p>
      </dgm:t>
    </dgm:pt>
    <dgm:pt modelId="{DFEBF0FB-64B0-42DB-A01E-5440754D00B4}" type="parTrans" cxnId="{D939DFE5-352E-4C4E-AEF7-5248DBAA178D}">
      <dgm:prSet/>
      <dgm:spPr/>
      <dgm:t>
        <a:bodyPr/>
        <a:lstStyle/>
        <a:p>
          <a:endParaRPr lang="en-US"/>
        </a:p>
      </dgm:t>
    </dgm:pt>
    <dgm:pt modelId="{B6099CC4-C77A-4D4A-9369-495A146BA27C}" type="sibTrans" cxnId="{D939DFE5-352E-4C4E-AEF7-5248DBAA178D}">
      <dgm:prSet/>
      <dgm:spPr/>
      <dgm:t>
        <a:bodyPr/>
        <a:lstStyle/>
        <a:p>
          <a:endParaRPr lang="en-US"/>
        </a:p>
      </dgm:t>
    </dgm:pt>
    <dgm:pt modelId="{CCB06471-CF1E-4B11-85C2-BE44FCD84583}">
      <dgm:prSet/>
      <dgm:spPr/>
      <dgm:t>
        <a:bodyPr/>
        <a:lstStyle/>
        <a:p>
          <a:r>
            <a:rPr lang="en-US"/>
            <a:t>Way more flexible than waterfall</a:t>
          </a:r>
        </a:p>
      </dgm:t>
    </dgm:pt>
    <dgm:pt modelId="{4AF19072-75DC-4A5B-A14A-F6680539945F}" type="parTrans" cxnId="{E8743040-4284-42A4-98C4-DFAEF4F91C1B}">
      <dgm:prSet/>
      <dgm:spPr/>
      <dgm:t>
        <a:bodyPr/>
        <a:lstStyle/>
        <a:p>
          <a:endParaRPr lang="en-US"/>
        </a:p>
      </dgm:t>
    </dgm:pt>
    <dgm:pt modelId="{3329680F-9145-4A05-BFD9-0CF0A821B491}" type="sibTrans" cxnId="{E8743040-4284-42A4-98C4-DFAEF4F91C1B}">
      <dgm:prSet/>
      <dgm:spPr/>
      <dgm:t>
        <a:bodyPr/>
        <a:lstStyle/>
        <a:p>
          <a:endParaRPr lang="en-US"/>
        </a:p>
      </dgm:t>
    </dgm:pt>
    <dgm:pt modelId="{6AC8D595-6460-4CBA-918E-B365CFC937EA}">
      <dgm:prSet/>
      <dgm:spPr/>
      <dgm:t>
        <a:bodyPr/>
        <a:lstStyle/>
        <a:p>
          <a:r>
            <a:rPr lang="en-US"/>
            <a:t>Adjustable to costumer’s specification changes</a:t>
          </a:r>
        </a:p>
      </dgm:t>
    </dgm:pt>
    <dgm:pt modelId="{A8708C4C-DB49-4171-A2F0-AD1D7FAC92FD}" type="parTrans" cxnId="{287EEA4B-F696-411B-B3E1-1FAFAD5263F6}">
      <dgm:prSet/>
      <dgm:spPr/>
      <dgm:t>
        <a:bodyPr/>
        <a:lstStyle/>
        <a:p>
          <a:endParaRPr lang="en-US"/>
        </a:p>
      </dgm:t>
    </dgm:pt>
    <dgm:pt modelId="{5B489DAE-2100-4228-A3F8-777583FCE420}" type="sibTrans" cxnId="{287EEA4B-F696-411B-B3E1-1FAFAD5263F6}">
      <dgm:prSet/>
      <dgm:spPr/>
      <dgm:t>
        <a:bodyPr/>
        <a:lstStyle/>
        <a:p>
          <a:endParaRPr lang="en-US"/>
        </a:p>
      </dgm:t>
    </dgm:pt>
    <dgm:pt modelId="{742B3A5A-AC69-4392-ACFC-D08CAA6E3A7B}">
      <dgm:prSet/>
      <dgm:spPr/>
      <dgm:t>
        <a:bodyPr/>
        <a:lstStyle/>
        <a:p>
          <a:r>
            <a:rPr lang="en-US"/>
            <a:t>Weekly Sprints  --&gt; check and communicate with team members</a:t>
          </a:r>
        </a:p>
      </dgm:t>
    </dgm:pt>
    <dgm:pt modelId="{5C54475D-6EF6-4846-ABD1-ED0BF41CDF89}" type="parTrans" cxnId="{C9024E07-78C7-43FB-BADC-814B0B121E2E}">
      <dgm:prSet/>
      <dgm:spPr/>
      <dgm:t>
        <a:bodyPr/>
        <a:lstStyle/>
        <a:p>
          <a:endParaRPr lang="en-US"/>
        </a:p>
      </dgm:t>
    </dgm:pt>
    <dgm:pt modelId="{B9AFC397-C3BD-464C-8C23-EF104685E122}" type="sibTrans" cxnId="{C9024E07-78C7-43FB-BADC-814B0B121E2E}">
      <dgm:prSet/>
      <dgm:spPr/>
      <dgm:t>
        <a:bodyPr/>
        <a:lstStyle/>
        <a:p>
          <a:endParaRPr lang="en-US"/>
        </a:p>
      </dgm:t>
    </dgm:pt>
    <dgm:pt modelId="{DC95BED0-38AB-4B7C-A4CF-EEE6AE1F31B7}">
      <dgm:prSet/>
      <dgm:spPr/>
      <dgm:t>
        <a:bodyPr/>
        <a:lstStyle/>
        <a:p>
          <a:r>
            <a:rPr lang="en-US"/>
            <a:t>Agile board as an overview</a:t>
          </a:r>
        </a:p>
      </dgm:t>
    </dgm:pt>
    <dgm:pt modelId="{A2B8B60C-9E8E-4F63-A047-CD741805C1DF}" type="parTrans" cxnId="{96C06D3F-021F-493A-82E9-7DCC04424131}">
      <dgm:prSet/>
      <dgm:spPr/>
      <dgm:t>
        <a:bodyPr/>
        <a:lstStyle/>
        <a:p>
          <a:endParaRPr lang="en-US"/>
        </a:p>
      </dgm:t>
    </dgm:pt>
    <dgm:pt modelId="{E3656CE3-FCFE-49E8-891F-AC07C6E48099}" type="sibTrans" cxnId="{96C06D3F-021F-493A-82E9-7DCC04424131}">
      <dgm:prSet/>
      <dgm:spPr/>
      <dgm:t>
        <a:bodyPr/>
        <a:lstStyle/>
        <a:p>
          <a:endParaRPr lang="en-US"/>
        </a:p>
      </dgm:t>
    </dgm:pt>
    <dgm:pt modelId="{35A3AADC-CE64-45BA-92DB-192A1190A747}">
      <dgm:prSet/>
      <dgm:spPr/>
      <dgm:t>
        <a:bodyPr/>
        <a:lstStyle/>
        <a:p>
          <a:r>
            <a:rPr lang="en-US"/>
            <a:t>Showing partial result to inform costumer about the progress </a:t>
          </a:r>
        </a:p>
      </dgm:t>
    </dgm:pt>
    <dgm:pt modelId="{BAECC040-9943-42F2-8DFE-573563F60571}" type="parTrans" cxnId="{36D4A21E-8CE2-4A46-9D6F-87837CA12C40}">
      <dgm:prSet/>
      <dgm:spPr/>
      <dgm:t>
        <a:bodyPr/>
        <a:lstStyle/>
        <a:p>
          <a:endParaRPr lang="en-US"/>
        </a:p>
      </dgm:t>
    </dgm:pt>
    <dgm:pt modelId="{D02CE395-3879-4612-AB74-96F0C1394891}" type="sibTrans" cxnId="{36D4A21E-8CE2-4A46-9D6F-87837CA12C40}">
      <dgm:prSet/>
      <dgm:spPr/>
      <dgm:t>
        <a:bodyPr/>
        <a:lstStyle/>
        <a:p>
          <a:endParaRPr lang="en-US"/>
        </a:p>
      </dgm:t>
    </dgm:pt>
    <dgm:pt modelId="{F0950E6D-CB5F-424E-BDDD-00F3FEBAE581}" type="pres">
      <dgm:prSet presAssocID="{ADDD5301-0D04-4426-A74C-D5ACFE3B387E}" presName="linear" presStyleCnt="0">
        <dgm:presLayoutVars>
          <dgm:animLvl val="lvl"/>
          <dgm:resizeHandles val="exact"/>
        </dgm:presLayoutVars>
      </dgm:prSet>
      <dgm:spPr/>
    </dgm:pt>
    <dgm:pt modelId="{BE17A081-1B74-491C-9FA1-B191E8FA4DA1}" type="pres">
      <dgm:prSet presAssocID="{87AECA4E-6D5D-4114-BF25-F5FC4A9F031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D360F5FB-ADFC-47FE-B49C-2D0B45B7D141}" type="pres">
      <dgm:prSet presAssocID="{394EB4E1-92BE-4F09-9971-7A7768FD7C83}" presName="spacer" presStyleCnt="0"/>
      <dgm:spPr/>
    </dgm:pt>
    <dgm:pt modelId="{12366EF3-F33E-4A02-AA60-85B051128E63}" type="pres">
      <dgm:prSet presAssocID="{9A0E2987-534C-4B74-81B2-77B26DD839EC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C2F3DBA9-9D3F-4DB7-827B-79D0A253BF20}" type="pres">
      <dgm:prSet presAssocID="{B6099CC4-C77A-4D4A-9369-495A146BA27C}" presName="spacer" presStyleCnt="0"/>
      <dgm:spPr/>
    </dgm:pt>
    <dgm:pt modelId="{38EDC07E-33ED-4AA2-BA21-D614AD8C7D0B}" type="pres">
      <dgm:prSet presAssocID="{CCB06471-CF1E-4B11-85C2-BE44FCD84583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B2CA303-76CD-4F0F-B99D-876191C91148}" type="pres">
      <dgm:prSet presAssocID="{3329680F-9145-4A05-BFD9-0CF0A821B491}" presName="spacer" presStyleCnt="0"/>
      <dgm:spPr/>
    </dgm:pt>
    <dgm:pt modelId="{0D2949D4-F49D-4573-9341-EF80D636D475}" type="pres">
      <dgm:prSet presAssocID="{6AC8D595-6460-4CBA-918E-B365CFC937EA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0212AE55-B6C7-425E-B045-6B05F423C9FC}" type="pres">
      <dgm:prSet presAssocID="{5B489DAE-2100-4228-A3F8-777583FCE420}" presName="spacer" presStyleCnt="0"/>
      <dgm:spPr/>
    </dgm:pt>
    <dgm:pt modelId="{659EFABE-3036-44A2-BCB3-5F57CDE41F22}" type="pres">
      <dgm:prSet presAssocID="{742B3A5A-AC69-4392-ACFC-D08CAA6E3A7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9E467914-3014-4954-9059-38D6878A9C65}" type="pres">
      <dgm:prSet presAssocID="{B9AFC397-C3BD-464C-8C23-EF104685E122}" presName="spacer" presStyleCnt="0"/>
      <dgm:spPr/>
    </dgm:pt>
    <dgm:pt modelId="{B5545DDE-DCCE-4EBF-A078-5D2DD960EFA6}" type="pres">
      <dgm:prSet presAssocID="{DC95BED0-38AB-4B7C-A4CF-EEE6AE1F31B7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72AB3C33-F1D8-4127-8488-F64DBD7CD81A}" type="pres">
      <dgm:prSet presAssocID="{E3656CE3-FCFE-49E8-891F-AC07C6E48099}" presName="spacer" presStyleCnt="0"/>
      <dgm:spPr/>
    </dgm:pt>
    <dgm:pt modelId="{164A6A4E-0BC1-4A1E-A10C-8ED6FC17FD42}" type="pres">
      <dgm:prSet presAssocID="{35A3AADC-CE64-45BA-92DB-192A1190A74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C9024E07-78C7-43FB-BADC-814B0B121E2E}" srcId="{ADDD5301-0D04-4426-A74C-D5ACFE3B387E}" destId="{742B3A5A-AC69-4392-ACFC-D08CAA6E3A7B}" srcOrd="4" destOrd="0" parTransId="{5C54475D-6EF6-4846-ABD1-ED0BF41CDF89}" sibTransId="{B9AFC397-C3BD-464C-8C23-EF104685E122}"/>
    <dgm:cxn modelId="{EB9F2E14-213C-4F72-9297-0109E4246487}" type="presOf" srcId="{6AC8D595-6460-4CBA-918E-B365CFC937EA}" destId="{0D2949D4-F49D-4573-9341-EF80D636D475}" srcOrd="0" destOrd="0" presId="urn:microsoft.com/office/officeart/2005/8/layout/vList2"/>
    <dgm:cxn modelId="{01BED71D-BFD2-4F63-BBB9-23308352EE3A}" type="presOf" srcId="{CCB06471-CF1E-4B11-85C2-BE44FCD84583}" destId="{38EDC07E-33ED-4AA2-BA21-D614AD8C7D0B}" srcOrd="0" destOrd="0" presId="urn:microsoft.com/office/officeart/2005/8/layout/vList2"/>
    <dgm:cxn modelId="{36D4A21E-8CE2-4A46-9D6F-87837CA12C40}" srcId="{ADDD5301-0D04-4426-A74C-D5ACFE3B387E}" destId="{35A3AADC-CE64-45BA-92DB-192A1190A747}" srcOrd="6" destOrd="0" parTransId="{BAECC040-9943-42F2-8DFE-573563F60571}" sibTransId="{D02CE395-3879-4612-AB74-96F0C1394891}"/>
    <dgm:cxn modelId="{18AF4F26-61D3-4AD4-8D80-F0F875AAE1E3}" type="presOf" srcId="{DC95BED0-38AB-4B7C-A4CF-EEE6AE1F31B7}" destId="{B5545DDE-DCCE-4EBF-A078-5D2DD960EFA6}" srcOrd="0" destOrd="0" presId="urn:microsoft.com/office/officeart/2005/8/layout/vList2"/>
    <dgm:cxn modelId="{96C06D3F-021F-493A-82E9-7DCC04424131}" srcId="{ADDD5301-0D04-4426-A74C-D5ACFE3B387E}" destId="{DC95BED0-38AB-4B7C-A4CF-EEE6AE1F31B7}" srcOrd="5" destOrd="0" parTransId="{A2B8B60C-9E8E-4F63-A047-CD741805C1DF}" sibTransId="{E3656CE3-FCFE-49E8-891F-AC07C6E48099}"/>
    <dgm:cxn modelId="{E8743040-4284-42A4-98C4-DFAEF4F91C1B}" srcId="{ADDD5301-0D04-4426-A74C-D5ACFE3B387E}" destId="{CCB06471-CF1E-4B11-85C2-BE44FCD84583}" srcOrd="2" destOrd="0" parTransId="{4AF19072-75DC-4A5B-A14A-F6680539945F}" sibTransId="{3329680F-9145-4A05-BFD9-0CF0A821B491}"/>
    <dgm:cxn modelId="{287EEA4B-F696-411B-B3E1-1FAFAD5263F6}" srcId="{ADDD5301-0D04-4426-A74C-D5ACFE3B387E}" destId="{6AC8D595-6460-4CBA-918E-B365CFC937EA}" srcOrd="3" destOrd="0" parTransId="{A8708C4C-DB49-4171-A2F0-AD1D7FAC92FD}" sibTransId="{5B489DAE-2100-4228-A3F8-777583FCE420}"/>
    <dgm:cxn modelId="{D3B10051-DC2C-41FD-B725-4AF695CC3DC7}" type="presOf" srcId="{35A3AADC-CE64-45BA-92DB-192A1190A747}" destId="{164A6A4E-0BC1-4A1E-A10C-8ED6FC17FD42}" srcOrd="0" destOrd="0" presId="urn:microsoft.com/office/officeart/2005/8/layout/vList2"/>
    <dgm:cxn modelId="{EC190778-7CF8-4118-B696-BE8F2E758E79}" type="presOf" srcId="{87AECA4E-6D5D-4114-BF25-F5FC4A9F031C}" destId="{BE17A081-1B74-491C-9FA1-B191E8FA4DA1}" srcOrd="0" destOrd="0" presId="urn:microsoft.com/office/officeart/2005/8/layout/vList2"/>
    <dgm:cxn modelId="{3FA6A590-164D-4C44-B081-A5DA9D79D4FE}" srcId="{ADDD5301-0D04-4426-A74C-D5ACFE3B387E}" destId="{87AECA4E-6D5D-4114-BF25-F5FC4A9F031C}" srcOrd="0" destOrd="0" parTransId="{B61477AC-C423-4F02-A94C-98D61A4497D6}" sibTransId="{394EB4E1-92BE-4F09-9971-7A7768FD7C83}"/>
    <dgm:cxn modelId="{54CDF8A3-3924-47AB-9DC9-37D346EFEC13}" type="presOf" srcId="{ADDD5301-0D04-4426-A74C-D5ACFE3B387E}" destId="{F0950E6D-CB5F-424E-BDDD-00F3FEBAE581}" srcOrd="0" destOrd="0" presId="urn:microsoft.com/office/officeart/2005/8/layout/vList2"/>
    <dgm:cxn modelId="{44E4EFA9-8BAA-4866-A7F6-60DF313AA177}" type="presOf" srcId="{742B3A5A-AC69-4392-ACFC-D08CAA6E3A7B}" destId="{659EFABE-3036-44A2-BCB3-5F57CDE41F22}" srcOrd="0" destOrd="0" presId="urn:microsoft.com/office/officeart/2005/8/layout/vList2"/>
    <dgm:cxn modelId="{67CEC5E2-ABFB-4F2F-87D7-864B2A0B6948}" type="presOf" srcId="{9A0E2987-534C-4B74-81B2-77B26DD839EC}" destId="{12366EF3-F33E-4A02-AA60-85B051128E63}" srcOrd="0" destOrd="0" presId="urn:microsoft.com/office/officeart/2005/8/layout/vList2"/>
    <dgm:cxn modelId="{D939DFE5-352E-4C4E-AEF7-5248DBAA178D}" srcId="{ADDD5301-0D04-4426-A74C-D5ACFE3B387E}" destId="{9A0E2987-534C-4B74-81B2-77B26DD839EC}" srcOrd="1" destOrd="0" parTransId="{DFEBF0FB-64B0-42DB-A01E-5440754D00B4}" sibTransId="{B6099CC4-C77A-4D4A-9369-495A146BA27C}"/>
    <dgm:cxn modelId="{559DEC51-6859-4504-8879-FA27E78232EB}" type="presParOf" srcId="{F0950E6D-CB5F-424E-BDDD-00F3FEBAE581}" destId="{BE17A081-1B74-491C-9FA1-B191E8FA4DA1}" srcOrd="0" destOrd="0" presId="urn:microsoft.com/office/officeart/2005/8/layout/vList2"/>
    <dgm:cxn modelId="{D55B5013-7952-4819-862B-FF7095B9A2CD}" type="presParOf" srcId="{F0950E6D-CB5F-424E-BDDD-00F3FEBAE581}" destId="{D360F5FB-ADFC-47FE-B49C-2D0B45B7D141}" srcOrd="1" destOrd="0" presId="urn:microsoft.com/office/officeart/2005/8/layout/vList2"/>
    <dgm:cxn modelId="{998AE3A1-0115-4E2A-966B-7B18E1DB3C63}" type="presParOf" srcId="{F0950E6D-CB5F-424E-BDDD-00F3FEBAE581}" destId="{12366EF3-F33E-4A02-AA60-85B051128E63}" srcOrd="2" destOrd="0" presId="urn:microsoft.com/office/officeart/2005/8/layout/vList2"/>
    <dgm:cxn modelId="{115226D5-9EA3-4256-80A3-A30FB6C4F670}" type="presParOf" srcId="{F0950E6D-CB5F-424E-BDDD-00F3FEBAE581}" destId="{C2F3DBA9-9D3F-4DB7-827B-79D0A253BF20}" srcOrd="3" destOrd="0" presId="urn:microsoft.com/office/officeart/2005/8/layout/vList2"/>
    <dgm:cxn modelId="{922420E4-90DA-426D-85F8-AD9699799B24}" type="presParOf" srcId="{F0950E6D-CB5F-424E-BDDD-00F3FEBAE581}" destId="{38EDC07E-33ED-4AA2-BA21-D614AD8C7D0B}" srcOrd="4" destOrd="0" presId="urn:microsoft.com/office/officeart/2005/8/layout/vList2"/>
    <dgm:cxn modelId="{16778F0B-A863-4CE0-8CA7-E2D5650368F0}" type="presParOf" srcId="{F0950E6D-CB5F-424E-BDDD-00F3FEBAE581}" destId="{5B2CA303-76CD-4F0F-B99D-876191C91148}" srcOrd="5" destOrd="0" presId="urn:microsoft.com/office/officeart/2005/8/layout/vList2"/>
    <dgm:cxn modelId="{20F70335-A36C-4037-8487-D2AA1D83ACFC}" type="presParOf" srcId="{F0950E6D-CB5F-424E-BDDD-00F3FEBAE581}" destId="{0D2949D4-F49D-4573-9341-EF80D636D475}" srcOrd="6" destOrd="0" presId="urn:microsoft.com/office/officeart/2005/8/layout/vList2"/>
    <dgm:cxn modelId="{3EF38245-D9E1-4220-BE22-C614701702B3}" type="presParOf" srcId="{F0950E6D-CB5F-424E-BDDD-00F3FEBAE581}" destId="{0212AE55-B6C7-425E-B045-6B05F423C9FC}" srcOrd="7" destOrd="0" presId="urn:microsoft.com/office/officeart/2005/8/layout/vList2"/>
    <dgm:cxn modelId="{9B61BD69-4B01-4776-A38F-C7BBFA320952}" type="presParOf" srcId="{F0950E6D-CB5F-424E-BDDD-00F3FEBAE581}" destId="{659EFABE-3036-44A2-BCB3-5F57CDE41F22}" srcOrd="8" destOrd="0" presId="urn:microsoft.com/office/officeart/2005/8/layout/vList2"/>
    <dgm:cxn modelId="{AEE79807-18B5-43C7-A44A-6B524DDA7166}" type="presParOf" srcId="{F0950E6D-CB5F-424E-BDDD-00F3FEBAE581}" destId="{9E467914-3014-4954-9059-38D6878A9C65}" srcOrd="9" destOrd="0" presId="urn:microsoft.com/office/officeart/2005/8/layout/vList2"/>
    <dgm:cxn modelId="{8FAD75F8-1D80-45E6-A09E-097B493BCDB3}" type="presParOf" srcId="{F0950E6D-CB5F-424E-BDDD-00F3FEBAE581}" destId="{B5545DDE-DCCE-4EBF-A078-5D2DD960EFA6}" srcOrd="10" destOrd="0" presId="urn:microsoft.com/office/officeart/2005/8/layout/vList2"/>
    <dgm:cxn modelId="{D322D3D9-B090-41D2-8569-2938D9889A9C}" type="presParOf" srcId="{F0950E6D-CB5F-424E-BDDD-00F3FEBAE581}" destId="{72AB3C33-F1D8-4127-8488-F64DBD7CD81A}" srcOrd="11" destOrd="0" presId="urn:microsoft.com/office/officeart/2005/8/layout/vList2"/>
    <dgm:cxn modelId="{BB75D9E5-BDBD-406C-9425-D13DD5F6644B}" type="presParOf" srcId="{F0950E6D-CB5F-424E-BDDD-00F3FEBAE581}" destId="{164A6A4E-0BC1-4A1E-A10C-8ED6FC17FD42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0E2D10F-34F8-44EC-A0EF-59148BA0CB3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428326A-D30D-4E27-9D9F-9FC96212F699}">
      <dgm:prSet/>
      <dgm:spPr/>
      <dgm:t>
        <a:bodyPr/>
        <a:lstStyle/>
        <a:p>
          <a:r>
            <a:rPr lang="en-US"/>
            <a:t>Game-Engine &amp; Framework</a:t>
          </a:r>
        </a:p>
      </dgm:t>
    </dgm:pt>
    <dgm:pt modelId="{062950C4-717D-4774-8FE9-EFFFA7D8E2F8}" type="parTrans" cxnId="{8B667B49-CB31-4C14-A05E-A622B4B5B1EA}">
      <dgm:prSet/>
      <dgm:spPr/>
      <dgm:t>
        <a:bodyPr/>
        <a:lstStyle/>
        <a:p>
          <a:endParaRPr lang="en-US"/>
        </a:p>
      </dgm:t>
    </dgm:pt>
    <dgm:pt modelId="{928DF655-A9C4-40BD-995C-7F03C87CF7FF}" type="sibTrans" cxnId="{8B667B49-CB31-4C14-A05E-A622B4B5B1EA}">
      <dgm:prSet/>
      <dgm:spPr/>
      <dgm:t>
        <a:bodyPr/>
        <a:lstStyle/>
        <a:p>
          <a:endParaRPr lang="en-US"/>
        </a:p>
      </dgm:t>
    </dgm:pt>
    <dgm:pt modelId="{4B9E21E8-AA45-4A62-9227-68EF1C177AA6}">
      <dgm:prSet/>
      <dgm:spPr/>
      <dgm:t>
        <a:bodyPr/>
        <a:lstStyle/>
        <a:p>
          <a:r>
            <a:rPr lang="en-US"/>
            <a:t>Component-based programming</a:t>
          </a:r>
        </a:p>
      </dgm:t>
    </dgm:pt>
    <dgm:pt modelId="{B580F8E4-AA56-4105-85AB-13044BB9010E}" type="parTrans" cxnId="{0AD16A30-579F-4E18-96B9-B2117B015BFD}">
      <dgm:prSet/>
      <dgm:spPr/>
      <dgm:t>
        <a:bodyPr/>
        <a:lstStyle/>
        <a:p>
          <a:endParaRPr lang="en-US"/>
        </a:p>
      </dgm:t>
    </dgm:pt>
    <dgm:pt modelId="{AD3AF53F-20D8-4E39-B3EA-223F52DEC07B}" type="sibTrans" cxnId="{0AD16A30-579F-4E18-96B9-B2117B015BFD}">
      <dgm:prSet/>
      <dgm:spPr/>
      <dgm:t>
        <a:bodyPr/>
        <a:lstStyle/>
        <a:p>
          <a:endParaRPr lang="en-US"/>
        </a:p>
      </dgm:t>
    </dgm:pt>
    <dgm:pt modelId="{F4B5BBAF-431E-4216-9BDC-12063A95E0AF}">
      <dgm:prSet/>
      <dgm:spPr/>
      <dgm:t>
        <a:bodyPr/>
        <a:lstStyle/>
        <a:p>
          <a:r>
            <a:rPr lang="en-US"/>
            <a:t>Easy &amp; free to use</a:t>
          </a:r>
        </a:p>
      </dgm:t>
    </dgm:pt>
    <dgm:pt modelId="{3A1189C1-E5BC-4E94-B68B-6616C9FCAECD}" type="parTrans" cxnId="{1B2825FE-3561-463C-B446-51C0B781B2D2}">
      <dgm:prSet/>
      <dgm:spPr/>
      <dgm:t>
        <a:bodyPr/>
        <a:lstStyle/>
        <a:p>
          <a:endParaRPr lang="en-US"/>
        </a:p>
      </dgm:t>
    </dgm:pt>
    <dgm:pt modelId="{C072EA76-1400-4D8F-9E44-D09DA20BB3B8}" type="sibTrans" cxnId="{1B2825FE-3561-463C-B446-51C0B781B2D2}">
      <dgm:prSet/>
      <dgm:spPr/>
      <dgm:t>
        <a:bodyPr/>
        <a:lstStyle/>
        <a:p>
          <a:endParaRPr lang="en-US"/>
        </a:p>
      </dgm:t>
    </dgm:pt>
    <dgm:pt modelId="{B5D3D211-9C1E-4E84-A463-E91B66B1DCCC}">
      <dgm:prSet/>
      <dgm:spPr/>
      <dgm:t>
        <a:bodyPr/>
        <a:lstStyle/>
        <a:p>
          <a:r>
            <a:rPr lang="en-US"/>
            <a:t>Huge community</a:t>
          </a:r>
        </a:p>
      </dgm:t>
    </dgm:pt>
    <dgm:pt modelId="{9BC73DFD-5D42-4029-A857-05D14A68F0F7}" type="parTrans" cxnId="{5F3953E5-2E9B-4B65-8121-AE9D24ACF21A}">
      <dgm:prSet/>
      <dgm:spPr/>
      <dgm:t>
        <a:bodyPr/>
        <a:lstStyle/>
        <a:p>
          <a:endParaRPr lang="en-US"/>
        </a:p>
      </dgm:t>
    </dgm:pt>
    <dgm:pt modelId="{28169A82-1B21-463A-AAAB-8A59B8E8E9D7}" type="sibTrans" cxnId="{5F3953E5-2E9B-4B65-8121-AE9D24ACF21A}">
      <dgm:prSet/>
      <dgm:spPr/>
      <dgm:t>
        <a:bodyPr/>
        <a:lstStyle/>
        <a:p>
          <a:endParaRPr lang="en-US"/>
        </a:p>
      </dgm:t>
    </dgm:pt>
    <dgm:pt modelId="{E6C3563D-3742-48A6-82B0-2D1DDC8E7BF2}">
      <dgm:prSet/>
      <dgm:spPr/>
      <dgm:t>
        <a:bodyPr/>
        <a:lstStyle/>
        <a:p>
          <a:r>
            <a:rPr lang="en-US"/>
            <a:t>Cross-Platform</a:t>
          </a:r>
        </a:p>
      </dgm:t>
    </dgm:pt>
    <dgm:pt modelId="{A8B0B814-3FFB-4C80-A711-9A14C239DC19}" type="parTrans" cxnId="{B0679E03-0B5C-4479-9542-46EF85C83623}">
      <dgm:prSet/>
      <dgm:spPr/>
      <dgm:t>
        <a:bodyPr/>
        <a:lstStyle/>
        <a:p>
          <a:endParaRPr lang="en-US"/>
        </a:p>
      </dgm:t>
    </dgm:pt>
    <dgm:pt modelId="{58C451D0-9E78-482A-8694-6C8400E282B2}" type="sibTrans" cxnId="{B0679E03-0B5C-4479-9542-46EF85C83623}">
      <dgm:prSet/>
      <dgm:spPr/>
      <dgm:t>
        <a:bodyPr/>
        <a:lstStyle/>
        <a:p>
          <a:endParaRPr lang="en-US"/>
        </a:p>
      </dgm:t>
    </dgm:pt>
    <dgm:pt modelId="{FADA7199-FF69-4F71-9B9E-49F54A530B4D}" type="pres">
      <dgm:prSet presAssocID="{60E2D10F-34F8-44EC-A0EF-59148BA0CB39}" presName="linear" presStyleCnt="0">
        <dgm:presLayoutVars>
          <dgm:animLvl val="lvl"/>
          <dgm:resizeHandles val="exact"/>
        </dgm:presLayoutVars>
      </dgm:prSet>
      <dgm:spPr/>
    </dgm:pt>
    <dgm:pt modelId="{F61CC64E-3F39-4E65-911E-5CEA500BD429}" type="pres">
      <dgm:prSet presAssocID="{9428326A-D30D-4E27-9D9F-9FC96212F69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D4DA0BB-5DE5-4C90-A196-A67BF0D56F37}" type="pres">
      <dgm:prSet presAssocID="{928DF655-A9C4-40BD-995C-7F03C87CF7FF}" presName="spacer" presStyleCnt="0"/>
      <dgm:spPr/>
    </dgm:pt>
    <dgm:pt modelId="{9ADEFFAD-22ED-41E5-9796-469C9A9BE366}" type="pres">
      <dgm:prSet presAssocID="{4B9E21E8-AA45-4A62-9227-68EF1C177AA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A1C8745-AFCA-4199-9774-6F5B2A201994}" type="pres">
      <dgm:prSet presAssocID="{AD3AF53F-20D8-4E39-B3EA-223F52DEC07B}" presName="spacer" presStyleCnt="0"/>
      <dgm:spPr/>
    </dgm:pt>
    <dgm:pt modelId="{23D22FBF-A953-43AB-A4DB-630143A5D01C}" type="pres">
      <dgm:prSet presAssocID="{F4B5BBAF-431E-4216-9BDC-12063A95E0A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A21917A-2003-42C7-B08C-C76D7583E6E9}" type="pres">
      <dgm:prSet presAssocID="{C072EA76-1400-4D8F-9E44-D09DA20BB3B8}" presName="spacer" presStyleCnt="0"/>
      <dgm:spPr/>
    </dgm:pt>
    <dgm:pt modelId="{978F4871-9E50-470B-B983-A725D79E1720}" type="pres">
      <dgm:prSet presAssocID="{B5D3D211-9C1E-4E84-A463-E91B66B1DCC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C952FEF-1C4D-49C4-B7D4-C5FD73A4679B}" type="pres">
      <dgm:prSet presAssocID="{28169A82-1B21-463A-AAAB-8A59B8E8E9D7}" presName="spacer" presStyleCnt="0"/>
      <dgm:spPr/>
    </dgm:pt>
    <dgm:pt modelId="{1558A00B-0525-42AE-8A73-82D2AD209958}" type="pres">
      <dgm:prSet presAssocID="{E6C3563D-3742-48A6-82B0-2D1DDC8E7BF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0679E03-0B5C-4479-9542-46EF85C83623}" srcId="{60E2D10F-34F8-44EC-A0EF-59148BA0CB39}" destId="{E6C3563D-3742-48A6-82B0-2D1DDC8E7BF2}" srcOrd="4" destOrd="0" parTransId="{A8B0B814-3FFB-4C80-A711-9A14C239DC19}" sibTransId="{58C451D0-9E78-482A-8694-6C8400E282B2}"/>
    <dgm:cxn modelId="{71FF6210-7E72-4BD3-8B72-73CA63ABA15F}" type="presOf" srcId="{E6C3563D-3742-48A6-82B0-2D1DDC8E7BF2}" destId="{1558A00B-0525-42AE-8A73-82D2AD209958}" srcOrd="0" destOrd="0" presId="urn:microsoft.com/office/officeart/2005/8/layout/vList2"/>
    <dgm:cxn modelId="{82BCD319-706A-41A8-8D7C-095446C58252}" type="presOf" srcId="{F4B5BBAF-431E-4216-9BDC-12063A95E0AF}" destId="{23D22FBF-A953-43AB-A4DB-630143A5D01C}" srcOrd="0" destOrd="0" presId="urn:microsoft.com/office/officeart/2005/8/layout/vList2"/>
    <dgm:cxn modelId="{0AD16A30-579F-4E18-96B9-B2117B015BFD}" srcId="{60E2D10F-34F8-44EC-A0EF-59148BA0CB39}" destId="{4B9E21E8-AA45-4A62-9227-68EF1C177AA6}" srcOrd="1" destOrd="0" parTransId="{B580F8E4-AA56-4105-85AB-13044BB9010E}" sibTransId="{AD3AF53F-20D8-4E39-B3EA-223F52DEC07B}"/>
    <dgm:cxn modelId="{C5402A5B-2AA4-48C4-8586-E6EE87118723}" type="presOf" srcId="{60E2D10F-34F8-44EC-A0EF-59148BA0CB39}" destId="{FADA7199-FF69-4F71-9B9E-49F54A530B4D}" srcOrd="0" destOrd="0" presId="urn:microsoft.com/office/officeart/2005/8/layout/vList2"/>
    <dgm:cxn modelId="{AF98BC46-2881-46D6-9689-71463E08EAAB}" type="presOf" srcId="{4B9E21E8-AA45-4A62-9227-68EF1C177AA6}" destId="{9ADEFFAD-22ED-41E5-9796-469C9A9BE366}" srcOrd="0" destOrd="0" presId="urn:microsoft.com/office/officeart/2005/8/layout/vList2"/>
    <dgm:cxn modelId="{8B667B49-CB31-4C14-A05E-A622B4B5B1EA}" srcId="{60E2D10F-34F8-44EC-A0EF-59148BA0CB39}" destId="{9428326A-D30D-4E27-9D9F-9FC96212F699}" srcOrd="0" destOrd="0" parTransId="{062950C4-717D-4774-8FE9-EFFFA7D8E2F8}" sibTransId="{928DF655-A9C4-40BD-995C-7F03C87CF7FF}"/>
    <dgm:cxn modelId="{95320A53-EF10-4EAF-9D2F-A4797CD2F40B}" type="presOf" srcId="{B5D3D211-9C1E-4E84-A463-E91B66B1DCCC}" destId="{978F4871-9E50-470B-B983-A725D79E1720}" srcOrd="0" destOrd="0" presId="urn:microsoft.com/office/officeart/2005/8/layout/vList2"/>
    <dgm:cxn modelId="{59EEC1DF-F075-4516-9128-4766171FF143}" type="presOf" srcId="{9428326A-D30D-4E27-9D9F-9FC96212F699}" destId="{F61CC64E-3F39-4E65-911E-5CEA500BD429}" srcOrd="0" destOrd="0" presId="urn:microsoft.com/office/officeart/2005/8/layout/vList2"/>
    <dgm:cxn modelId="{5F3953E5-2E9B-4B65-8121-AE9D24ACF21A}" srcId="{60E2D10F-34F8-44EC-A0EF-59148BA0CB39}" destId="{B5D3D211-9C1E-4E84-A463-E91B66B1DCCC}" srcOrd="3" destOrd="0" parTransId="{9BC73DFD-5D42-4029-A857-05D14A68F0F7}" sibTransId="{28169A82-1B21-463A-AAAB-8A59B8E8E9D7}"/>
    <dgm:cxn modelId="{1B2825FE-3561-463C-B446-51C0B781B2D2}" srcId="{60E2D10F-34F8-44EC-A0EF-59148BA0CB39}" destId="{F4B5BBAF-431E-4216-9BDC-12063A95E0AF}" srcOrd="2" destOrd="0" parTransId="{3A1189C1-E5BC-4E94-B68B-6616C9FCAECD}" sibTransId="{C072EA76-1400-4D8F-9E44-D09DA20BB3B8}"/>
    <dgm:cxn modelId="{EE26432D-4D3B-46A1-95A1-0F8041838114}" type="presParOf" srcId="{FADA7199-FF69-4F71-9B9E-49F54A530B4D}" destId="{F61CC64E-3F39-4E65-911E-5CEA500BD429}" srcOrd="0" destOrd="0" presId="urn:microsoft.com/office/officeart/2005/8/layout/vList2"/>
    <dgm:cxn modelId="{9336BE70-E852-4EA4-BA55-876CDFCF2B19}" type="presParOf" srcId="{FADA7199-FF69-4F71-9B9E-49F54A530B4D}" destId="{FD4DA0BB-5DE5-4C90-A196-A67BF0D56F37}" srcOrd="1" destOrd="0" presId="urn:microsoft.com/office/officeart/2005/8/layout/vList2"/>
    <dgm:cxn modelId="{3552005A-F73C-4E68-842C-F1DC70B7DA0A}" type="presParOf" srcId="{FADA7199-FF69-4F71-9B9E-49F54A530B4D}" destId="{9ADEFFAD-22ED-41E5-9796-469C9A9BE366}" srcOrd="2" destOrd="0" presId="urn:microsoft.com/office/officeart/2005/8/layout/vList2"/>
    <dgm:cxn modelId="{A680C087-AE1A-4C2D-B8F8-B33794E375D2}" type="presParOf" srcId="{FADA7199-FF69-4F71-9B9E-49F54A530B4D}" destId="{2A1C8745-AFCA-4199-9774-6F5B2A201994}" srcOrd="3" destOrd="0" presId="urn:microsoft.com/office/officeart/2005/8/layout/vList2"/>
    <dgm:cxn modelId="{7227D768-B829-4C15-8FC8-2B2CC4ED9F47}" type="presParOf" srcId="{FADA7199-FF69-4F71-9B9E-49F54A530B4D}" destId="{23D22FBF-A953-43AB-A4DB-630143A5D01C}" srcOrd="4" destOrd="0" presId="urn:microsoft.com/office/officeart/2005/8/layout/vList2"/>
    <dgm:cxn modelId="{10214656-8B07-41EF-8702-0889128D4846}" type="presParOf" srcId="{FADA7199-FF69-4F71-9B9E-49F54A530B4D}" destId="{6A21917A-2003-42C7-B08C-C76D7583E6E9}" srcOrd="5" destOrd="0" presId="urn:microsoft.com/office/officeart/2005/8/layout/vList2"/>
    <dgm:cxn modelId="{1DD38FB2-30FE-4127-9288-5466144B2584}" type="presParOf" srcId="{FADA7199-FF69-4F71-9B9E-49F54A530B4D}" destId="{978F4871-9E50-470B-B983-A725D79E1720}" srcOrd="6" destOrd="0" presId="urn:microsoft.com/office/officeart/2005/8/layout/vList2"/>
    <dgm:cxn modelId="{A197E37E-2EA3-4B6D-8E2E-6CF387D1FA8C}" type="presParOf" srcId="{FADA7199-FF69-4F71-9B9E-49F54A530B4D}" destId="{CC952FEF-1C4D-49C4-B7D4-C5FD73A4679B}" srcOrd="7" destOrd="0" presId="urn:microsoft.com/office/officeart/2005/8/layout/vList2"/>
    <dgm:cxn modelId="{E748BC86-8812-4686-97A5-7D997CCB9068}" type="presParOf" srcId="{FADA7199-FF69-4F71-9B9E-49F54A530B4D}" destId="{1558A00B-0525-42AE-8A73-82D2AD20995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A4EF5A-AA8C-4187-9D3C-D507DE3F93C6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0AA8D0B-80B7-40AF-A990-AEC4DBF565F2}">
      <dgm:prSet/>
      <dgm:spPr/>
      <dgm:t>
        <a:bodyPr/>
        <a:lstStyle/>
        <a:p>
          <a:r>
            <a:rPr lang="en-US"/>
            <a:t>Development platform</a:t>
          </a:r>
        </a:p>
      </dgm:t>
    </dgm:pt>
    <dgm:pt modelId="{C8D4A8A9-70C7-4C26-ADFF-0B8A1B442016}" type="parTrans" cxnId="{B2B24ECB-40FF-4CB1-9AC3-C33DF9103FBD}">
      <dgm:prSet/>
      <dgm:spPr/>
      <dgm:t>
        <a:bodyPr/>
        <a:lstStyle/>
        <a:p>
          <a:endParaRPr lang="en-US"/>
        </a:p>
      </dgm:t>
    </dgm:pt>
    <dgm:pt modelId="{E6DED57B-2F65-4D32-89BE-316810117903}" type="sibTrans" cxnId="{B2B24ECB-40FF-4CB1-9AC3-C33DF9103FBD}">
      <dgm:prSet/>
      <dgm:spPr/>
      <dgm:t>
        <a:bodyPr/>
        <a:lstStyle/>
        <a:p>
          <a:endParaRPr lang="en-US"/>
        </a:p>
      </dgm:t>
    </dgm:pt>
    <dgm:pt modelId="{801B244E-6DF1-4D2A-8981-98BA59A60CE4}">
      <dgm:prSet/>
      <dgm:spPr/>
      <dgm:t>
        <a:bodyPr/>
        <a:lstStyle/>
        <a:p>
          <a:r>
            <a:rPr lang="en-US"/>
            <a:t>Host and share code</a:t>
          </a:r>
        </a:p>
      </dgm:t>
    </dgm:pt>
    <dgm:pt modelId="{9072C6CB-69AB-4AA6-8877-BD8FC99FEE0C}" type="parTrans" cxnId="{B86255E7-CE1A-47EB-AC3B-D7C102A252FA}">
      <dgm:prSet/>
      <dgm:spPr/>
      <dgm:t>
        <a:bodyPr/>
        <a:lstStyle/>
        <a:p>
          <a:endParaRPr lang="en-US"/>
        </a:p>
      </dgm:t>
    </dgm:pt>
    <dgm:pt modelId="{09C8A014-261B-43C8-8939-081AC7E6E28E}" type="sibTrans" cxnId="{B86255E7-CE1A-47EB-AC3B-D7C102A252FA}">
      <dgm:prSet/>
      <dgm:spPr/>
      <dgm:t>
        <a:bodyPr/>
        <a:lstStyle/>
        <a:p>
          <a:endParaRPr lang="en-US"/>
        </a:p>
      </dgm:t>
    </dgm:pt>
    <dgm:pt modelId="{C4B2C01E-2CC5-4DE8-88CB-5FEE6826A3C9}">
      <dgm:prSet/>
      <dgm:spPr/>
      <dgm:t>
        <a:bodyPr/>
        <a:lstStyle/>
        <a:p>
          <a:r>
            <a:rPr lang="en-US"/>
            <a:t>Review options</a:t>
          </a:r>
        </a:p>
      </dgm:t>
    </dgm:pt>
    <dgm:pt modelId="{60FC17B9-7CD2-4E43-BFEE-29A58E909CE2}" type="parTrans" cxnId="{0AC34C35-3CA0-47B4-8703-E7CB0D1A6095}">
      <dgm:prSet/>
      <dgm:spPr/>
      <dgm:t>
        <a:bodyPr/>
        <a:lstStyle/>
        <a:p>
          <a:endParaRPr lang="en-US"/>
        </a:p>
      </dgm:t>
    </dgm:pt>
    <dgm:pt modelId="{2DA5E464-F851-4FD6-BCD8-A7AA6427207C}" type="sibTrans" cxnId="{0AC34C35-3CA0-47B4-8703-E7CB0D1A6095}">
      <dgm:prSet/>
      <dgm:spPr/>
      <dgm:t>
        <a:bodyPr/>
        <a:lstStyle/>
        <a:p>
          <a:endParaRPr lang="en-US"/>
        </a:p>
      </dgm:t>
    </dgm:pt>
    <dgm:pt modelId="{A49ED1FA-4A5C-46DA-BFED-FA498D2E9EDB}">
      <dgm:prSet/>
      <dgm:spPr/>
      <dgm:t>
        <a:bodyPr/>
        <a:lstStyle/>
        <a:p>
          <a:r>
            <a:rPr lang="en-US"/>
            <a:t>Automatically distributed versions</a:t>
          </a:r>
        </a:p>
      </dgm:t>
    </dgm:pt>
    <dgm:pt modelId="{802B157F-20E0-47D3-9486-666CE9BFB21A}" type="parTrans" cxnId="{F290B762-EE61-4FDC-816D-934D2259E304}">
      <dgm:prSet/>
      <dgm:spPr/>
      <dgm:t>
        <a:bodyPr/>
        <a:lstStyle/>
        <a:p>
          <a:endParaRPr lang="en-US"/>
        </a:p>
      </dgm:t>
    </dgm:pt>
    <dgm:pt modelId="{DDA5D001-AA5F-44DE-92AB-9962E7060B25}" type="sibTrans" cxnId="{F290B762-EE61-4FDC-816D-934D2259E304}">
      <dgm:prSet/>
      <dgm:spPr/>
      <dgm:t>
        <a:bodyPr/>
        <a:lstStyle/>
        <a:p>
          <a:endParaRPr lang="en-US"/>
        </a:p>
      </dgm:t>
    </dgm:pt>
    <dgm:pt modelId="{46A268EA-0F3C-46E7-B5ED-DA817A8BCAF8}">
      <dgm:prSet/>
      <dgm:spPr/>
      <dgm:t>
        <a:bodyPr/>
        <a:lstStyle/>
        <a:p>
          <a:r>
            <a:rPr lang="en-US"/>
            <a:t>Documentation</a:t>
          </a:r>
        </a:p>
      </dgm:t>
    </dgm:pt>
    <dgm:pt modelId="{C76B3022-7BA1-4A15-BCF4-09DF12BCC9AA}" type="parTrans" cxnId="{D6B4B9FB-85F9-4901-9FC7-F53F6D032393}">
      <dgm:prSet/>
      <dgm:spPr/>
      <dgm:t>
        <a:bodyPr/>
        <a:lstStyle/>
        <a:p>
          <a:endParaRPr lang="en-US"/>
        </a:p>
      </dgm:t>
    </dgm:pt>
    <dgm:pt modelId="{8529A908-127D-4A20-9D48-F19E5D18F747}" type="sibTrans" cxnId="{D6B4B9FB-85F9-4901-9FC7-F53F6D032393}">
      <dgm:prSet/>
      <dgm:spPr/>
      <dgm:t>
        <a:bodyPr/>
        <a:lstStyle/>
        <a:p>
          <a:endParaRPr lang="en-US"/>
        </a:p>
      </dgm:t>
    </dgm:pt>
    <dgm:pt modelId="{1AE21E74-33B1-452D-80ED-1531752D3D37}">
      <dgm:prSet/>
      <dgm:spPr/>
      <dgm:t>
        <a:bodyPr/>
        <a:lstStyle/>
        <a:p>
          <a:r>
            <a:rPr lang="en-US"/>
            <a:t>Accessible from everywhere &amp; everyone</a:t>
          </a:r>
        </a:p>
      </dgm:t>
    </dgm:pt>
    <dgm:pt modelId="{31EEFF86-94DA-49BF-A0D7-751141EF1B49}" type="parTrans" cxnId="{E785515A-8C51-4022-912D-5A520906FA66}">
      <dgm:prSet/>
      <dgm:spPr/>
      <dgm:t>
        <a:bodyPr/>
        <a:lstStyle/>
        <a:p>
          <a:endParaRPr lang="en-US"/>
        </a:p>
      </dgm:t>
    </dgm:pt>
    <dgm:pt modelId="{7CE484C1-8DDC-439D-931D-32A8A04C3869}" type="sibTrans" cxnId="{E785515A-8C51-4022-912D-5A520906FA66}">
      <dgm:prSet/>
      <dgm:spPr/>
      <dgm:t>
        <a:bodyPr/>
        <a:lstStyle/>
        <a:p>
          <a:endParaRPr lang="en-US"/>
        </a:p>
      </dgm:t>
    </dgm:pt>
    <dgm:pt modelId="{AD9A4D23-9817-4544-AE2A-15E2361C2AE3}" type="pres">
      <dgm:prSet presAssocID="{77A4EF5A-AA8C-4187-9D3C-D507DE3F93C6}" presName="vert0" presStyleCnt="0">
        <dgm:presLayoutVars>
          <dgm:dir/>
          <dgm:animOne val="branch"/>
          <dgm:animLvl val="lvl"/>
        </dgm:presLayoutVars>
      </dgm:prSet>
      <dgm:spPr/>
    </dgm:pt>
    <dgm:pt modelId="{EF2DF670-CE7A-43C6-9C8D-84A06893B9E7}" type="pres">
      <dgm:prSet presAssocID="{E0AA8D0B-80B7-40AF-A990-AEC4DBF565F2}" presName="thickLine" presStyleLbl="alignNode1" presStyleIdx="0" presStyleCnt="6"/>
      <dgm:spPr/>
    </dgm:pt>
    <dgm:pt modelId="{012E2894-4974-43A8-B5BF-C626B3A7DDC9}" type="pres">
      <dgm:prSet presAssocID="{E0AA8D0B-80B7-40AF-A990-AEC4DBF565F2}" presName="horz1" presStyleCnt="0"/>
      <dgm:spPr/>
    </dgm:pt>
    <dgm:pt modelId="{18ABE632-2676-437A-B484-61EF9D50B12F}" type="pres">
      <dgm:prSet presAssocID="{E0AA8D0B-80B7-40AF-A990-AEC4DBF565F2}" presName="tx1" presStyleLbl="revTx" presStyleIdx="0" presStyleCnt="6"/>
      <dgm:spPr/>
    </dgm:pt>
    <dgm:pt modelId="{6EBD7657-E8B6-462C-B63F-0D051FD46E69}" type="pres">
      <dgm:prSet presAssocID="{E0AA8D0B-80B7-40AF-A990-AEC4DBF565F2}" presName="vert1" presStyleCnt="0"/>
      <dgm:spPr/>
    </dgm:pt>
    <dgm:pt modelId="{A1EA6DD2-F8CE-4D51-8D9D-4237F8F9FD06}" type="pres">
      <dgm:prSet presAssocID="{801B244E-6DF1-4D2A-8981-98BA59A60CE4}" presName="thickLine" presStyleLbl="alignNode1" presStyleIdx="1" presStyleCnt="6"/>
      <dgm:spPr/>
    </dgm:pt>
    <dgm:pt modelId="{C83BB713-A227-4F32-91BC-875BE67AAA83}" type="pres">
      <dgm:prSet presAssocID="{801B244E-6DF1-4D2A-8981-98BA59A60CE4}" presName="horz1" presStyleCnt="0"/>
      <dgm:spPr/>
    </dgm:pt>
    <dgm:pt modelId="{38C0D1A9-C774-4129-B9FC-7377706B8D0A}" type="pres">
      <dgm:prSet presAssocID="{801B244E-6DF1-4D2A-8981-98BA59A60CE4}" presName="tx1" presStyleLbl="revTx" presStyleIdx="1" presStyleCnt="6"/>
      <dgm:spPr/>
    </dgm:pt>
    <dgm:pt modelId="{62DA15F4-9F3D-4BC9-B1CE-D6756EFA0ECA}" type="pres">
      <dgm:prSet presAssocID="{801B244E-6DF1-4D2A-8981-98BA59A60CE4}" presName="vert1" presStyleCnt="0"/>
      <dgm:spPr/>
    </dgm:pt>
    <dgm:pt modelId="{D47B408E-6765-411F-8DE5-FB79C04E1F07}" type="pres">
      <dgm:prSet presAssocID="{C4B2C01E-2CC5-4DE8-88CB-5FEE6826A3C9}" presName="thickLine" presStyleLbl="alignNode1" presStyleIdx="2" presStyleCnt="6"/>
      <dgm:spPr/>
    </dgm:pt>
    <dgm:pt modelId="{A7342D36-4369-4AC1-B375-722A524AF2BF}" type="pres">
      <dgm:prSet presAssocID="{C4B2C01E-2CC5-4DE8-88CB-5FEE6826A3C9}" presName="horz1" presStyleCnt="0"/>
      <dgm:spPr/>
    </dgm:pt>
    <dgm:pt modelId="{0E36CE02-D35A-4900-9CD1-8D8E7234AA57}" type="pres">
      <dgm:prSet presAssocID="{C4B2C01E-2CC5-4DE8-88CB-5FEE6826A3C9}" presName="tx1" presStyleLbl="revTx" presStyleIdx="2" presStyleCnt="6"/>
      <dgm:spPr/>
    </dgm:pt>
    <dgm:pt modelId="{E00B7855-3ADD-4B2A-97F5-8F155E7248D2}" type="pres">
      <dgm:prSet presAssocID="{C4B2C01E-2CC5-4DE8-88CB-5FEE6826A3C9}" presName="vert1" presStyleCnt="0"/>
      <dgm:spPr/>
    </dgm:pt>
    <dgm:pt modelId="{F58F5174-783E-49EE-917E-B100A392747B}" type="pres">
      <dgm:prSet presAssocID="{A49ED1FA-4A5C-46DA-BFED-FA498D2E9EDB}" presName="thickLine" presStyleLbl="alignNode1" presStyleIdx="3" presStyleCnt="6"/>
      <dgm:spPr/>
    </dgm:pt>
    <dgm:pt modelId="{199B5800-49D6-41F1-A846-4E862E66CC9A}" type="pres">
      <dgm:prSet presAssocID="{A49ED1FA-4A5C-46DA-BFED-FA498D2E9EDB}" presName="horz1" presStyleCnt="0"/>
      <dgm:spPr/>
    </dgm:pt>
    <dgm:pt modelId="{C4F54601-549D-44AD-B7B1-A9A44BEBAE96}" type="pres">
      <dgm:prSet presAssocID="{A49ED1FA-4A5C-46DA-BFED-FA498D2E9EDB}" presName="tx1" presStyleLbl="revTx" presStyleIdx="3" presStyleCnt="6"/>
      <dgm:spPr/>
    </dgm:pt>
    <dgm:pt modelId="{7F416CEF-0031-416B-A841-BAAB8D7F4151}" type="pres">
      <dgm:prSet presAssocID="{A49ED1FA-4A5C-46DA-BFED-FA498D2E9EDB}" presName="vert1" presStyleCnt="0"/>
      <dgm:spPr/>
    </dgm:pt>
    <dgm:pt modelId="{705F71AC-A9CB-4197-B1B9-F9574C9E199F}" type="pres">
      <dgm:prSet presAssocID="{46A268EA-0F3C-46E7-B5ED-DA817A8BCAF8}" presName="thickLine" presStyleLbl="alignNode1" presStyleIdx="4" presStyleCnt="6"/>
      <dgm:spPr/>
    </dgm:pt>
    <dgm:pt modelId="{D0C93FBD-25F0-462E-8138-1712AB89623A}" type="pres">
      <dgm:prSet presAssocID="{46A268EA-0F3C-46E7-B5ED-DA817A8BCAF8}" presName="horz1" presStyleCnt="0"/>
      <dgm:spPr/>
    </dgm:pt>
    <dgm:pt modelId="{7D331D1C-509A-454F-A8DF-3AADCFC897AC}" type="pres">
      <dgm:prSet presAssocID="{46A268EA-0F3C-46E7-B5ED-DA817A8BCAF8}" presName="tx1" presStyleLbl="revTx" presStyleIdx="4" presStyleCnt="6"/>
      <dgm:spPr/>
    </dgm:pt>
    <dgm:pt modelId="{1F2E77CA-D5A8-4A78-A6ED-068FD936D69A}" type="pres">
      <dgm:prSet presAssocID="{46A268EA-0F3C-46E7-B5ED-DA817A8BCAF8}" presName="vert1" presStyleCnt="0"/>
      <dgm:spPr/>
    </dgm:pt>
    <dgm:pt modelId="{F0E65611-7E4E-4BD9-92F3-2C625A7F8F48}" type="pres">
      <dgm:prSet presAssocID="{1AE21E74-33B1-452D-80ED-1531752D3D37}" presName="thickLine" presStyleLbl="alignNode1" presStyleIdx="5" presStyleCnt="6"/>
      <dgm:spPr/>
    </dgm:pt>
    <dgm:pt modelId="{0D1B7699-972D-4DED-A039-8BC391E9D6A9}" type="pres">
      <dgm:prSet presAssocID="{1AE21E74-33B1-452D-80ED-1531752D3D37}" presName="horz1" presStyleCnt="0"/>
      <dgm:spPr/>
    </dgm:pt>
    <dgm:pt modelId="{BDC52848-6766-4C2A-88E5-63CED7409023}" type="pres">
      <dgm:prSet presAssocID="{1AE21E74-33B1-452D-80ED-1531752D3D37}" presName="tx1" presStyleLbl="revTx" presStyleIdx="5" presStyleCnt="6"/>
      <dgm:spPr/>
    </dgm:pt>
    <dgm:pt modelId="{04F22D44-F30A-4A69-A154-16908B520CC6}" type="pres">
      <dgm:prSet presAssocID="{1AE21E74-33B1-452D-80ED-1531752D3D37}" presName="vert1" presStyleCnt="0"/>
      <dgm:spPr/>
    </dgm:pt>
  </dgm:ptLst>
  <dgm:cxnLst>
    <dgm:cxn modelId="{22ED2C0C-4748-4348-8684-4FDF7AA05D46}" type="presOf" srcId="{801B244E-6DF1-4D2A-8981-98BA59A60CE4}" destId="{38C0D1A9-C774-4129-B9FC-7377706B8D0A}" srcOrd="0" destOrd="0" presId="urn:microsoft.com/office/officeart/2008/layout/LinedList"/>
    <dgm:cxn modelId="{1AB45A2E-EE90-43CD-B3E3-D19B02BB8CC0}" type="presOf" srcId="{A49ED1FA-4A5C-46DA-BFED-FA498D2E9EDB}" destId="{C4F54601-549D-44AD-B7B1-A9A44BEBAE96}" srcOrd="0" destOrd="0" presId="urn:microsoft.com/office/officeart/2008/layout/LinedList"/>
    <dgm:cxn modelId="{0AC34C35-3CA0-47B4-8703-E7CB0D1A6095}" srcId="{77A4EF5A-AA8C-4187-9D3C-D507DE3F93C6}" destId="{C4B2C01E-2CC5-4DE8-88CB-5FEE6826A3C9}" srcOrd="2" destOrd="0" parTransId="{60FC17B9-7CD2-4E43-BFEE-29A58E909CE2}" sibTransId="{2DA5E464-F851-4FD6-BCD8-A7AA6427207C}"/>
    <dgm:cxn modelId="{A4639636-2A6A-48FC-8FBF-0923AEB70C83}" type="presOf" srcId="{E0AA8D0B-80B7-40AF-A990-AEC4DBF565F2}" destId="{18ABE632-2676-437A-B484-61EF9D50B12F}" srcOrd="0" destOrd="0" presId="urn:microsoft.com/office/officeart/2008/layout/LinedList"/>
    <dgm:cxn modelId="{AD5F325F-7794-4490-B934-824E869F6BB3}" type="presOf" srcId="{C4B2C01E-2CC5-4DE8-88CB-5FEE6826A3C9}" destId="{0E36CE02-D35A-4900-9CD1-8D8E7234AA57}" srcOrd="0" destOrd="0" presId="urn:microsoft.com/office/officeart/2008/layout/LinedList"/>
    <dgm:cxn modelId="{78578460-3256-495F-9651-FC4DD0B6B914}" type="presOf" srcId="{1AE21E74-33B1-452D-80ED-1531752D3D37}" destId="{BDC52848-6766-4C2A-88E5-63CED7409023}" srcOrd="0" destOrd="0" presId="urn:microsoft.com/office/officeart/2008/layout/LinedList"/>
    <dgm:cxn modelId="{C42B8061-9D33-4D27-B5FC-C8BB7F752893}" type="presOf" srcId="{46A268EA-0F3C-46E7-B5ED-DA817A8BCAF8}" destId="{7D331D1C-509A-454F-A8DF-3AADCFC897AC}" srcOrd="0" destOrd="0" presId="urn:microsoft.com/office/officeart/2008/layout/LinedList"/>
    <dgm:cxn modelId="{F290B762-EE61-4FDC-816D-934D2259E304}" srcId="{77A4EF5A-AA8C-4187-9D3C-D507DE3F93C6}" destId="{A49ED1FA-4A5C-46DA-BFED-FA498D2E9EDB}" srcOrd="3" destOrd="0" parTransId="{802B157F-20E0-47D3-9486-666CE9BFB21A}" sibTransId="{DDA5D001-AA5F-44DE-92AB-9962E7060B25}"/>
    <dgm:cxn modelId="{E785515A-8C51-4022-912D-5A520906FA66}" srcId="{77A4EF5A-AA8C-4187-9D3C-D507DE3F93C6}" destId="{1AE21E74-33B1-452D-80ED-1531752D3D37}" srcOrd="5" destOrd="0" parTransId="{31EEFF86-94DA-49BF-A0D7-751141EF1B49}" sibTransId="{7CE484C1-8DDC-439D-931D-32A8A04C3869}"/>
    <dgm:cxn modelId="{31C6E886-56B5-4763-979F-644FB581A588}" type="presOf" srcId="{77A4EF5A-AA8C-4187-9D3C-D507DE3F93C6}" destId="{AD9A4D23-9817-4544-AE2A-15E2361C2AE3}" srcOrd="0" destOrd="0" presId="urn:microsoft.com/office/officeart/2008/layout/LinedList"/>
    <dgm:cxn modelId="{B2B24ECB-40FF-4CB1-9AC3-C33DF9103FBD}" srcId="{77A4EF5A-AA8C-4187-9D3C-D507DE3F93C6}" destId="{E0AA8D0B-80B7-40AF-A990-AEC4DBF565F2}" srcOrd="0" destOrd="0" parTransId="{C8D4A8A9-70C7-4C26-ADFF-0B8A1B442016}" sibTransId="{E6DED57B-2F65-4D32-89BE-316810117903}"/>
    <dgm:cxn modelId="{B86255E7-CE1A-47EB-AC3B-D7C102A252FA}" srcId="{77A4EF5A-AA8C-4187-9D3C-D507DE3F93C6}" destId="{801B244E-6DF1-4D2A-8981-98BA59A60CE4}" srcOrd="1" destOrd="0" parTransId="{9072C6CB-69AB-4AA6-8877-BD8FC99FEE0C}" sibTransId="{09C8A014-261B-43C8-8939-081AC7E6E28E}"/>
    <dgm:cxn modelId="{D6B4B9FB-85F9-4901-9FC7-F53F6D032393}" srcId="{77A4EF5A-AA8C-4187-9D3C-D507DE3F93C6}" destId="{46A268EA-0F3C-46E7-B5ED-DA817A8BCAF8}" srcOrd="4" destOrd="0" parTransId="{C76B3022-7BA1-4A15-BCF4-09DF12BCC9AA}" sibTransId="{8529A908-127D-4A20-9D48-F19E5D18F747}"/>
    <dgm:cxn modelId="{92055A18-6B64-44A0-91A2-164162AE8F4C}" type="presParOf" srcId="{AD9A4D23-9817-4544-AE2A-15E2361C2AE3}" destId="{EF2DF670-CE7A-43C6-9C8D-84A06893B9E7}" srcOrd="0" destOrd="0" presId="urn:microsoft.com/office/officeart/2008/layout/LinedList"/>
    <dgm:cxn modelId="{8A4E411C-6F99-43B8-BEDD-E6DECC5B9567}" type="presParOf" srcId="{AD9A4D23-9817-4544-AE2A-15E2361C2AE3}" destId="{012E2894-4974-43A8-B5BF-C626B3A7DDC9}" srcOrd="1" destOrd="0" presId="urn:microsoft.com/office/officeart/2008/layout/LinedList"/>
    <dgm:cxn modelId="{4BC70DB7-8F2F-4FCC-BE45-AC3132653F08}" type="presParOf" srcId="{012E2894-4974-43A8-B5BF-C626B3A7DDC9}" destId="{18ABE632-2676-437A-B484-61EF9D50B12F}" srcOrd="0" destOrd="0" presId="urn:microsoft.com/office/officeart/2008/layout/LinedList"/>
    <dgm:cxn modelId="{6CEF8733-C84B-4568-A876-352B04C02E3D}" type="presParOf" srcId="{012E2894-4974-43A8-B5BF-C626B3A7DDC9}" destId="{6EBD7657-E8B6-462C-B63F-0D051FD46E69}" srcOrd="1" destOrd="0" presId="urn:microsoft.com/office/officeart/2008/layout/LinedList"/>
    <dgm:cxn modelId="{D95ED40F-B683-4548-978E-CBB333760054}" type="presParOf" srcId="{AD9A4D23-9817-4544-AE2A-15E2361C2AE3}" destId="{A1EA6DD2-F8CE-4D51-8D9D-4237F8F9FD06}" srcOrd="2" destOrd="0" presId="urn:microsoft.com/office/officeart/2008/layout/LinedList"/>
    <dgm:cxn modelId="{206CB759-B8DB-405E-B514-387F4A79FC5B}" type="presParOf" srcId="{AD9A4D23-9817-4544-AE2A-15E2361C2AE3}" destId="{C83BB713-A227-4F32-91BC-875BE67AAA83}" srcOrd="3" destOrd="0" presId="urn:microsoft.com/office/officeart/2008/layout/LinedList"/>
    <dgm:cxn modelId="{17D2EEAB-8DE7-4AC4-A813-96FD54177713}" type="presParOf" srcId="{C83BB713-A227-4F32-91BC-875BE67AAA83}" destId="{38C0D1A9-C774-4129-B9FC-7377706B8D0A}" srcOrd="0" destOrd="0" presId="urn:microsoft.com/office/officeart/2008/layout/LinedList"/>
    <dgm:cxn modelId="{AA5244DF-C283-47D9-9F1C-C37A6D08B236}" type="presParOf" srcId="{C83BB713-A227-4F32-91BC-875BE67AAA83}" destId="{62DA15F4-9F3D-4BC9-B1CE-D6756EFA0ECA}" srcOrd="1" destOrd="0" presId="urn:microsoft.com/office/officeart/2008/layout/LinedList"/>
    <dgm:cxn modelId="{08607A64-E4DA-4A66-9E5F-7A69B28684D6}" type="presParOf" srcId="{AD9A4D23-9817-4544-AE2A-15E2361C2AE3}" destId="{D47B408E-6765-411F-8DE5-FB79C04E1F07}" srcOrd="4" destOrd="0" presId="urn:microsoft.com/office/officeart/2008/layout/LinedList"/>
    <dgm:cxn modelId="{A6B30042-1784-4B97-8AD2-4E4A539020BF}" type="presParOf" srcId="{AD9A4D23-9817-4544-AE2A-15E2361C2AE3}" destId="{A7342D36-4369-4AC1-B375-722A524AF2BF}" srcOrd="5" destOrd="0" presId="urn:microsoft.com/office/officeart/2008/layout/LinedList"/>
    <dgm:cxn modelId="{B93B11B1-4AD9-42FC-AE86-00AA909C29E1}" type="presParOf" srcId="{A7342D36-4369-4AC1-B375-722A524AF2BF}" destId="{0E36CE02-D35A-4900-9CD1-8D8E7234AA57}" srcOrd="0" destOrd="0" presId="urn:microsoft.com/office/officeart/2008/layout/LinedList"/>
    <dgm:cxn modelId="{30F0ABD7-DEC1-4B0F-8CFD-2D62D43BB903}" type="presParOf" srcId="{A7342D36-4369-4AC1-B375-722A524AF2BF}" destId="{E00B7855-3ADD-4B2A-97F5-8F155E7248D2}" srcOrd="1" destOrd="0" presId="urn:microsoft.com/office/officeart/2008/layout/LinedList"/>
    <dgm:cxn modelId="{2FD0492C-8ADF-4C1A-B6B9-E4C2888ED285}" type="presParOf" srcId="{AD9A4D23-9817-4544-AE2A-15E2361C2AE3}" destId="{F58F5174-783E-49EE-917E-B100A392747B}" srcOrd="6" destOrd="0" presId="urn:microsoft.com/office/officeart/2008/layout/LinedList"/>
    <dgm:cxn modelId="{2074B1F7-53C7-4252-98F5-5A8CA6553B00}" type="presParOf" srcId="{AD9A4D23-9817-4544-AE2A-15E2361C2AE3}" destId="{199B5800-49D6-41F1-A846-4E862E66CC9A}" srcOrd="7" destOrd="0" presId="urn:microsoft.com/office/officeart/2008/layout/LinedList"/>
    <dgm:cxn modelId="{9F8A1B9E-39AB-4D5C-9724-1E13D2688201}" type="presParOf" srcId="{199B5800-49D6-41F1-A846-4E862E66CC9A}" destId="{C4F54601-549D-44AD-B7B1-A9A44BEBAE96}" srcOrd="0" destOrd="0" presId="urn:microsoft.com/office/officeart/2008/layout/LinedList"/>
    <dgm:cxn modelId="{826795C6-9C8D-423D-A592-2687158CE421}" type="presParOf" srcId="{199B5800-49D6-41F1-A846-4E862E66CC9A}" destId="{7F416CEF-0031-416B-A841-BAAB8D7F4151}" srcOrd="1" destOrd="0" presId="urn:microsoft.com/office/officeart/2008/layout/LinedList"/>
    <dgm:cxn modelId="{3C416975-5DDE-4525-A677-3DB7850289F6}" type="presParOf" srcId="{AD9A4D23-9817-4544-AE2A-15E2361C2AE3}" destId="{705F71AC-A9CB-4197-B1B9-F9574C9E199F}" srcOrd="8" destOrd="0" presId="urn:microsoft.com/office/officeart/2008/layout/LinedList"/>
    <dgm:cxn modelId="{827DC53F-2DD7-4052-89FB-70470EC437A4}" type="presParOf" srcId="{AD9A4D23-9817-4544-AE2A-15E2361C2AE3}" destId="{D0C93FBD-25F0-462E-8138-1712AB89623A}" srcOrd="9" destOrd="0" presId="urn:microsoft.com/office/officeart/2008/layout/LinedList"/>
    <dgm:cxn modelId="{54B5E7DE-5BC5-471A-93E6-E11DAC142C48}" type="presParOf" srcId="{D0C93FBD-25F0-462E-8138-1712AB89623A}" destId="{7D331D1C-509A-454F-A8DF-3AADCFC897AC}" srcOrd="0" destOrd="0" presId="urn:microsoft.com/office/officeart/2008/layout/LinedList"/>
    <dgm:cxn modelId="{17A403D4-5736-42C7-931A-B08B240E0800}" type="presParOf" srcId="{D0C93FBD-25F0-462E-8138-1712AB89623A}" destId="{1F2E77CA-D5A8-4A78-A6ED-068FD936D69A}" srcOrd="1" destOrd="0" presId="urn:microsoft.com/office/officeart/2008/layout/LinedList"/>
    <dgm:cxn modelId="{F5AA3195-C86C-46DA-BA56-8D0126E79BAC}" type="presParOf" srcId="{AD9A4D23-9817-4544-AE2A-15E2361C2AE3}" destId="{F0E65611-7E4E-4BD9-92F3-2C625A7F8F48}" srcOrd="10" destOrd="0" presId="urn:microsoft.com/office/officeart/2008/layout/LinedList"/>
    <dgm:cxn modelId="{D72433D9-EE87-472E-A9F7-FBF94BB12660}" type="presParOf" srcId="{AD9A4D23-9817-4544-AE2A-15E2361C2AE3}" destId="{0D1B7699-972D-4DED-A039-8BC391E9D6A9}" srcOrd="11" destOrd="0" presId="urn:microsoft.com/office/officeart/2008/layout/LinedList"/>
    <dgm:cxn modelId="{CE13D32D-F00B-4379-8A24-86E843B2CFE9}" type="presParOf" srcId="{0D1B7699-972D-4DED-A039-8BC391E9D6A9}" destId="{BDC52848-6766-4C2A-88E5-63CED7409023}" srcOrd="0" destOrd="0" presId="urn:microsoft.com/office/officeart/2008/layout/LinedList"/>
    <dgm:cxn modelId="{C7420DC1-21FC-40A2-AC4B-50ADEC4116B8}" type="presParOf" srcId="{0D1B7699-972D-4DED-A039-8BC391E9D6A9}" destId="{04F22D44-F30A-4A69-A154-16908B520C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22CCC4E-F0FC-491D-9928-587750E8A2F9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3F117D6-5D60-4CB4-9508-45185CE1956F}">
      <dgm:prSet/>
      <dgm:spPr/>
      <dgm:t>
        <a:bodyPr/>
        <a:lstStyle/>
        <a:p>
          <a:r>
            <a:rPr lang="en-US"/>
            <a:t>Integration of github in a perfect and simple windows tool</a:t>
          </a:r>
        </a:p>
      </dgm:t>
    </dgm:pt>
    <dgm:pt modelId="{45DB8A87-0A2F-4EFC-9E53-8F623A732C4B}" type="parTrans" cxnId="{ADC1F70D-23C8-42C9-97B8-00EF89AD9582}">
      <dgm:prSet/>
      <dgm:spPr/>
      <dgm:t>
        <a:bodyPr/>
        <a:lstStyle/>
        <a:p>
          <a:endParaRPr lang="en-US"/>
        </a:p>
      </dgm:t>
    </dgm:pt>
    <dgm:pt modelId="{C832F449-9E6B-4D16-9B3E-D69CCC432003}" type="sibTrans" cxnId="{ADC1F70D-23C8-42C9-97B8-00EF89AD9582}">
      <dgm:prSet/>
      <dgm:spPr/>
      <dgm:t>
        <a:bodyPr/>
        <a:lstStyle/>
        <a:p>
          <a:endParaRPr lang="en-US"/>
        </a:p>
      </dgm:t>
    </dgm:pt>
    <dgm:pt modelId="{EACF9A88-4996-4C40-8E2C-4BDB0D7ECD88}">
      <dgm:prSet/>
      <dgm:spPr/>
      <dgm:t>
        <a:bodyPr/>
        <a:lstStyle/>
        <a:p>
          <a:r>
            <a:rPr lang="en-US"/>
            <a:t>Pull, push, diff, commit very quick and simple</a:t>
          </a:r>
        </a:p>
      </dgm:t>
    </dgm:pt>
    <dgm:pt modelId="{935A3D3C-9857-441C-BC4B-08AC63F4641D}" type="parTrans" cxnId="{C4DE2CD7-509F-4E32-8A97-20AA0520D99E}">
      <dgm:prSet/>
      <dgm:spPr/>
      <dgm:t>
        <a:bodyPr/>
        <a:lstStyle/>
        <a:p>
          <a:endParaRPr lang="en-US"/>
        </a:p>
      </dgm:t>
    </dgm:pt>
    <dgm:pt modelId="{4A4A73F1-77FA-4A90-88B0-5D83EC7D9222}" type="sibTrans" cxnId="{C4DE2CD7-509F-4E32-8A97-20AA0520D99E}">
      <dgm:prSet/>
      <dgm:spPr/>
      <dgm:t>
        <a:bodyPr/>
        <a:lstStyle/>
        <a:p>
          <a:endParaRPr lang="en-US"/>
        </a:p>
      </dgm:t>
    </dgm:pt>
    <dgm:pt modelId="{45E788D1-5624-4791-A71D-602A8BA4E58A}">
      <dgm:prSet/>
      <dgm:spPr/>
      <dgm:t>
        <a:bodyPr/>
        <a:lstStyle/>
        <a:p>
          <a:r>
            <a:rPr lang="en-US"/>
            <a:t>UI for windows</a:t>
          </a:r>
        </a:p>
      </dgm:t>
    </dgm:pt>
    <dgm:pt modelId="{B2727608-82A3-4936-829F-AFDA731B0B8F}" type="parTrans" cxnId="{90F5E33E-4CC2-457D-8840-C025039702C2}">
      <dgm:prSet/>
      <dgm:spPr/>
      <dgm:t>
        <a:bodyPr/>
        <a:lstStyle/>
        <a:p>
          <a:endParaRPr lang="en-US"/>
        </a:p>
      </dgm:t>
    </dgm:pt>
    <dgm:pt modelId="{34C5BFA3-DFE7-4A50-97A0-FB65B8DD9E50}" type="sibTrans" cxnId="{90F5E33E-4CC2-457D-8840-C025039702C2}">
      <dgm:prSet/>
      <dgm:spPr/>
      <dgm:t>
        <a:bodyPr/>
        <a:lstStyle/>
        <a:p>
          <a:endParaRPr lang="en-US"/>
        </a:p>
      </dgm:t>
    </dgm:pt>
    <dgm:pt modelId="{42C03302-8425-4CC9-9116-D4052011BE67}">
      <dgm:prSet/>
      <dgm:spPr/>
      <dgm:t>
        <a:bodyPr/>
        <a:lstStyle/>
        <a:p>
          <a:r>
            <a:rPr lang="en-US"/>
            <a:t>Version control</a:t>
          </a:r>
        </a:p>
      </dgm:t>
    </dgm:pt>
    <dgm:pt modelId="{3817F772-C5E2-4F70-8DBA-3A1EB623FEC9}" type="parTrans" cxnId="{6E9C7B33-3C4B-4424-95F5-2267FD1C883E}">
      <dgm:prSet/>
      <dgm:spPr/>
      <dgm:t>
        <a:bodyPr/>
        <a:lstStyle/>
        <a:p>
          <a:endParaRPr lang="en-US"/>
        </a:p>
      </dgm:t>
    </dgm:pt>
    <dgm:pt modelId="{23D3B5E7-613D-44BE-9DBF-59ADC818FBEF}" type="sibTrans" cxnId="{6E9C7B33-3C4B-4424-95F5-2267FD1C883E}">
      <dgm:prSet/>
      <dgm:spPr/>
      <dgm:t>
        <a:bodyPr/>
        <a:lstStyle/>
        <a:p>
          <a:endParaRPr lang="en-US"/>
        </a:p>
      </dgm:t>
    </dgm:pt>
    <dgm:pt modelId="{0C8C8B58-813F-4549-9CF9-F0429AF5C1E4}" type="pres">
      <dgm:prSet presAssocID="{B22CCC4E-F0FC-491D-9928-587750E8A2F9}" presName="matrix" presStyleCnt="0">
        <dgm:presLayoutVars>
          <dgm:chMax val="1"/>
          <dgm:dir/>
          <dgm:resizeHandles val="exact"/>
        </dgm:presLayoutVars>
      </dgm:prSet>
      <dgm:spPr/>
    </dgm:pt>
    <dgm:pt modelId="{E3BDBD7E-5A29-4690-88DC-D6A3E241DC54}" type="pres">
      <dgm:prSet presAssocID="{B22CCC4E-F0FC-491D-9928-587750E8A2F9}" presName="diamond" presStyleLbl="bgShp" presStyleIdx="0" presStyleCnt="1"/>
      <dgm:spPr/>
    </dgm:pt>
    <dgm:pt modelId="{96C02750-C294-4C55-86B3-ACD51D0B295F}" type="pres">
      <dgm:prSet presAssocID="{B22CCC4E-F0FC-491D-9928-587750E8A2F9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657593B-00E0-42B5-9F96-3049232E0BAF}" type="pres">
      <dgm:prSet presAssocID="{B22CCC4E-F0FC-491D-9928-587750E8A2F9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8C20D2A-3B0E-4CA8-B1BD-A8F626055CA1}" type="pres">
      <dgm:prSet presAssocID="{B22CCC4E-F0FC-491D-9928-587750E8A2F9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2D2ECC3-11A8-4AF1-A54C-CCECFF3E63C4}" type="pres">
      <dgm:prSet presAssocID="{B22CCC4E-F0FC-491D-9928-587750E8A2F9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7E12402-ABE8-4199-8B7A-306EE54E485A}" type="presOf" srcId="{42C03302-8425-4CC9-9116-D4052011BE67}" destId="{42D2ECC3-11A8-4AF1-A54C-CCECFF3E63C4}" srcOrd="0" destOrd="0" presId="urn:microsoft.com/office/officeart/2005/8/layout/matrix3"/>
    <dgm:cxn modelId="{ADC1F70D-23C8-42C9-97B8-00EF89AD9582}" srcId="{B22CCC4E-F0FC-491D-9928-587750E8A2F9}" destId="{13F117D6-5D60-4CB4-9508-45185CE1956F}" srcOrd="0" destOrd="0" parTransId="{45DB8A87-0A2F-4EFC-9E53-8F623A732C4B}" sibTransId="{C832F449-9E6B-4D16-9B3E-D69CCC432003}"/>
    <dgm:cxn modelId="{AC4D6314-E028-461F-AF50-1863AC6BA69D}" type="presOf" srcId="{EACF9A88-4996-4C40-8E2C-4BDB0D7ECD88}" destId="{9657593B-00E0-42B5-9F96-3049232E0BAF}" srcOrd="0" destOrd="0" presId="urn:microsoft.com/office/officeart/2005/8/layout/matrix3"/>
    <dgm:cxn modelId="{5A860A32-CB77-4895-B82D-79ABB4677B9B}" type="presOf" srcId="{13F117D6-5D60-4CB4-9508-45185CE1956F}" destId="{96C02750-C294-4C55-86B3-ACD51D0B295F}" srcOrd="0" destOrd="0" presId="urn:microsoft.com/office/officeart/2005/8/layout/matrix3"/>
    <dgm:cxn modelId="{6E9C7B33-3C4B-4424-95F5-2267FD1C883E}" srcId="{B22CCC4E-F0FC-491D-9928-587750E8A2F9}" destId="{42C03302-8425-4CC9-9116-D4052011BE67}" srcOrd="3" destOrd="0" parTransId="{3817F772-C5E2-4F70-8DBA-3A1EB623FEC9}" sibTransId="{23D3B5E7-613D-44BE-9DBF-59ADC818FBEF}"/>
    <dgm:cxn modelId="{90F5E33E-4CC2-457D-8840-C025039702C2}" srcId="{B22CCC4E-F0FC-491D-9928-587750E8A2F9}" destId="{45E788D1-5624-4791-A71D-602A8BA4E58A}" srcOrd="2" destOrd="0" parTransId="{B2727608-82A3-4936-829F-AFDA731B0B8F}" sibTransId="{34C5BFA3-DFE7-4A50-97A0-FB65B8DD9E50}"/>
    <dgm:cxn modelId="{98FB8A5F-A547-4FAC-99B6-29D079070264}" type="presOf" srcId="{B22CCC4E-F0FC-491D-9928-587750E8A2F9}" destId="{0C8C8B58-813F-4549-9CF9-F0429AF5C1E4}" srcOrd="0" destOrd="0" presId="urn:microsoft.com/office/officeart/2005/8/layout/matrix3"/>
    <dgm:cxn modelId="{C4DE2CD7-509F-4E32-8A97-20AA0520D99E}" srcId="{B22CCC4E-F0FC-491D-9928-587750E8A2F9}" destId="{EACF9A88-4996-4C40-8E2C-4BDB0D7ECD88}" srcOrd="1" destOrd="0" parTransId="{935A3D3C-9857-441C-BC4B-08AC63F4641D}" sibTransId="{4A4A73F1-77FA-4A90-88B0-5D83EC7D9222}"/>
    <dgm:cxn modelId="{AAF7C3FC-FBF8-402D-A40D-FB9E335030F3}" type="presOf" srcId="{45E788D1-5624-4791-A71D-602A8BA4E58A}" destId="{F8C20D2A-3B0E-4CA8-B1BD-A8F626055CA1}" srcOrd="0" destOrd="0" presId="urn:microsoft.com/office/officeart/2005/8/layout/matrix3"/>
    <dgm:cxn modelId="{09841814-5C28-4918-859D-33A15191E98F}" type="presParOf" srcId="{0C8C8B58-813F-4549-9CF9-F0429AF5C1E4}" destId="{E3BDBD7E-5A29-4690-88DC-D6A3E241DC54}" srcOrd="0" destOrd="0" presId="urn:microsoft.com/office/officeart/2005/8/layout/matrix3"/>
    <dgm:cxn modelId="{A4428E0B-0B48-4990-84DD-EBDFDEC8A7B2}" type="presParOf" srcId="{0C8C8B58-813F-4549-9CF9-F0429AF5C1E4}" destId="{96C02750-C294-4C55-86B3-ACD51D0B295F}" srcOrd="1" destOrd="0" presId="urn:microsoft.com/office/officeart/2005/8/layout/matrix3"/>
    <dgm:cxn modelId="{5D19B7D9-A09B-4438-9B61-D3E3EEB3191A}" type="presParOf" srcId="{0C8C8B58-813F-4549-9CF9-F0429AF5C1E4}" destId="{9657593B-00E0-42B5-9F96-3049232E0BAF}" srcOrd="2" destOrd="0" presId="urn:microsoft.com/office/officeart/2005/8/layout/matrix3"/>
    <dgm:cxn modelId="{2EF148BB-B6E0-46A0-8A89-3766E482572B}" type="presParOf" srcId="{0C8C8B58-813F-4549-9CF9-F0429AF5C1E4}" destId="{F8C20D2A-3B0E-4CA8-B1BD-A8F626055CA1}" srcOrd="3" destOrd="0" presId="urn:microsoft.com/office/officeart/2005/8/layout/matrix3"/>
    <dgm:cxn modelId="{6690BE07-F85C-4912-BEE6-B54AF0ADD23B}" type="presParOf" srcId="{0C8C8B58-813F-4549-9CF9-F0429AF5C1E4}" destId="{42D2ECC3-11A8-4AF1-A54C-CCECFF3E63C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666021B-E240-4A15-9B9A-7C87ED261E7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963EE4C-EDCF-45AE-94E7-C52A973B0A75}">
      <dgm:prSet/>
      <dgm:spPr/>
      <dgm:t>
        <a:bodyPr/>
        <a:lstStyle/>
        <a:p>
          <a:r>
            <a:rPr lang="en-US"/>
            <a:t>Singleton: software </a:t>
          </a:r>
          <a:r>
            <a:rPr lang="en-US" b="1"/>
            <a:t>design pattern</a:t>
          </a:r>
          <a:r>
            <a:rPr lang="en-US"/>
            <a:t> that restricts the instantiation of a </a:t>
          </a:r>
          <a:r>
            <a:rPr lang="en-US" b="1"/>
            <a:t>class</a:t>
          </a:r>
          <a:r>
            <a:rPr lang="en-US"/>
            <a:t> to one “single” instance</a:t>
          </a:r>
        </a:p>
      </dgm:t>
    </dgm:pt>
    <dgm:pt modelId="{4712403B-FC8E-465E-A373-CD26F61DD328}" type="parTrans" cxnId="{C1E59525-B4C7-4353-AE7C-89E9A184B163}">
      <dgm:prSet/>
      <dgm:spPr/>
      <dgm:t>
        <a:bodyPr/>
        <a:lstStyle/>
        <a:p>
          <a:endParaRPr lang="en-US"/>
        </a:p>
      </dgm:t>
    </dgm:pt>
    <dgm:pt modelId="{AB3AE35E-64CC-4D93-BEBC-752537745D0A}" type="sibTrans" cxnId="{C1E59525-B4C7-4353-AE7C-89E9A184B163}">
      <dgm:prSet/>
      <dgm:spPr/>
      <dgm:t>
        <a:bodyPr/>
        <a:lstStyle/>
        <a:p>
          <a:endParaRPr lang="en-US"/>
        </a:p>
      </dgm:t>
    </dgm:pt>
    <dgm:pt modelId="{822F9C0F-3F34-4544-9F49-CD3F2DAD19D4}">
      <dgm:prSet/>
      <dgm:spPr/>
      <dgm:t>
        <a:bodyPr/>
        <a:lstStyle/>
        <a:p>
          <a:r>
            <a:rPr lang="en-US"/>
            <a:t>useful when exactly one object is needed to coordinate actions across the system</a:t>
          </a:r>
        </a:p>
      </dgm:t>
    </dgm:pt>
    <dgm:pt modelId="{A34521DF-DE73-4554-97C0-412846FB275D}" type="parTrans" cxnId="{090434CC-ED05-4C2D-96DB-570EE409FE31}">
      <dgm:prSet/>
      <dgm:spPr/>
      <dgm:t>
        <a:bodyPr/>
        <a:lstStyle/>
        <a:p>
          <a:endParaRPr lang="en-US"/>
        </a:p>
      </dgm:t>
    </dgm:pt>
    <dgm:pt modelId="{41C64786-1C5D-42C7-AB2D-7DAB0132503F}" type="sibTrans" cxnId="{090434CC-ED05-4C2D-96DB-570EE409FE31}">
      <dgm:prSet/>
      <dgm:spPr/>
      <dgm:t>
        <a:bodyPr/>
        <a:lstStyle/>
        <a:p>
          <a:endParaRPr lang="en-US"/>
        </a:p>
      </dgm:t>
    </dgm:pt>
    <dgm:pt modelId="{5D37E4BE-9EEC-420B-96D8-D43E0682E0E9}">
      <dgm:prSet/>
      <dgm:spPr/>
      <dgm:t>
        <a:bodyPr/>
        <a:lstStyle/>
        <a:p>
          <a:r>
            <a:rPr lang="en-US"/>
            <a:t>Created a branch on github --&gt; not in our actual code --&gt; unity project</a:t>
          </a:r>
        </a:p>
      </dgm:t>
    </dgm:pt>
    <dgm:pt modelId="{F2C3E645-D784-4127-928C-1800C59111DF}" type="parTrans" cxnId="{1F20D23D-F49E-4417-85A8-A9116538ED48}">
      <dgm:prSet/>
      <dgm:spPr/>
      <dgm:t>
        <a:bodyPr/>
        <a:lstStyle/>
        <a:p>
          <a:endParaRPr lang="en-US"/>
        </a:p>
      </dgm:t>
    </dgm:pt>
    <dgm:pt modelId="{E0EFC166-DB6C-4327-9E0D-F72ECE4C9EBE}" type="sibTrans" cxnId="{1F20D23D-F49E-4417-85A8-A9116538ED48}">
      <dgm:prSet/>
      <dgm:spPr/>
      <dgm:t>
        <a:bodyPr/>
        <a:lstStyle/>
        <a:p>
          <a:endParaRPr lang="en-US"/>
        </a:p>
      </dgm:t>
    </dgm:pt>
    <dgm:pt modelId="{AC9E2278-FB01-4224-A9D2-54BADEB97746}">
      <dgm:prSet/>
      <dgm:spPr/>
      <dgm:t>
        <a:bodyPr/>
        <a:lstStyle/>
        <a:p>
          <a:r>
            <a:rPr lang="en-US"/>
            <a:t>Doesn't make sense to use in class “elements” --&gt; can't have multiple elements with different properties united in one instance</a:t>
          </a:r>
        </a:p>
      </dgm:t>
    </dgm:pt>
    <dgm:pt modelId="{A8B5B4A5-4E3D-4884-BA63-390E6C53A142}" type="parTrans" cxnId="{7DE5F012-4C0B-43C6-B967-8B1D8D765108}">
      <dgm:prSet/>
      <dgm:spPr/>
      <dgm:t>
        <a:bodyPr/>
        <a:lstStyle/>
        <a:p>
          <a:endParaRPr lang="en-US"/>
        </a:p>
      </dgm:t>
    </dgm:pt>
    <dgm:pt modelId="{E780A71A-6BCF-4DBA-BAF5-E9D114E31897}" type="sibTrans" cxnId="{7DE5F012-4C0B-43C6-B967-8B1D8D765108}">
      <dgm:prSet/>
      <dgm:spPr/>
      <dgm:t>
        <a:bodyPr/>
        <a:lstStyle/>
        <a:p>
          <a:endParaRPr lang="en-US"/>
        </a:p>
      </dgm:t>
    </dgm:pt>
    <dgm:pt modelId="{148422A9-3628-44DF-BBBF-F88B174D02D1}">
      <dgm:prSet/>
      <dgm:spPr/>
      <dgm:t>
        <a:bodyPr/>
        <a:lstStyle/>
        <a:p>
          <a:r>
            <a:rPr lang="en-US"/>
            <a:t>Makes sense to use in "cross scene info" class --&gt; exchange variables between the scenes --&gt; makes sense to only have one instance of it</a:t>
          </a:r>
        </a:p>
      </dgm:t>
    </dgm:pt>
    <dgm:pt modelId="{F3C0983C-267A-41D9-A418-CB9BFEEACE62}" type="parTrans" cxnId="{D1CD751D-6D15-4413-9195-0D0A22D38E6C}">
      <dgm:prSet/>
      <dgm:spPr/>
      <dgm:t>
        <a:bodyPr/>
        <a:lstStyle/>
        <a:p>
          <a:endParaRPr lang="en-US"/>
        </a:p>
      </dgm:t>
    </dgm:pt>
    <dgm:pt modelId="{BD2C73A5-91FE-4919-9A5D-81D8F1ABD05B}" type="sibTrans" cxnId="{D1CD751D-6D15-4413-9195-0D0A22D38E6C}">
      <dgm:prSet/>
      <dgm:spPr/>
      <dgm:t>
        <a:bodyPr/>
        <a:lstStyle/>
        <a:p>
          <a:endParaRPr lang="en-US"/>
        </a:p>
      </dgm:t>
    </dgm:pt>
    <dgm:pt modelId="{53F6C293-8907-47ED-93F2-817A71DE96FE}" type="pres">
      <dgm:prSet presAssocID="{A666021B-E240-4A15-9B9A-7C87ED261E7A}" presName="linear" presStyleCnt="0">
        <dgm:presLayoutVars>
          <dgm:animLvl val="lvl"/>
          <dgm:resizeHandles val="exact"/>
        </dgm:presLayoutVars>
      </dgm:prSet>
      <dgm:spPr/>
    </dgm:pt>
    <dgm:pt modelId="{0876A08A-4994-4611-B5D4-28BD43B83B36}" type="pres">
      <dgm:prSet presAssocID="{3963EE4C-EDCF-45AE-94E7-C52A973B0A7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D94EEB0-D95B-44E8-9789-48540203E634}" type="pres">
      <dgm:prSet presAssocID="{AB3AE35E-64CC-4D93-BEBC-752537745D0A}" presName="spacer" presStyleCnt="0"/>
      <dgm:spPr/>
    </dgm:pt>
    <dgm:pt modelId="{92D7980B-FDDF-4790-9A04-92A040B9DB32}" type="pres">
      <dgm:prSet presAssocID="{822F9C0F-3F34-4544-9F49-CD3F2DAD19D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A2D2953-BA41-45D2-B67D-CA33B4DCD255}" type="pres">
      <dgm:prSet presAssocID="{41C64786-1C5D-42C7-AB2D-7DAB0132503F}" presName="spacer" presStyleCnt="0"/>
      <dgm:spPr/>
    </dgm:pt>
    <dgm:pt modelId="{CDDBD820-03AA-4ACD-8B49-7B8041FE8B8E}" type="pres">
      <dgm:prSet presAssocID="{5D37E4BE-9EEC-420B-96D8-D43E0682E0E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F2A3D8C-547C-4C9E-862F-DDDD8FDE5E5E}" type="pres">
      <dgm:prSet presAssocID="{E0EFC166-DB6C-4327-9E0D-F72ECE4C9EBE}" presName="spacer" presStyleCnt="0"/>
      <dgm:spPr/>
    </dgm:pt>
    <dgm:pt modelId="{310FFE65-57CB-4226-A6A2-5EF31F297BA7}" type="pres">
      <dgm:prSet presAssocID="{AC9E2278-FB01-4224-A9D2-54BADEB9774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609F118-1389-40C3-8129-2A455F02FD93}" type="pres">
      <dgm:prSet presAssocID="{E780A71A-6BCF-4DBA-BAF5-E9D114E31897}" presName="spacer" presStyleCnt="0"/>
      <dgm:spPr/>
    </dgm:pt>
    <dgm:pt modelId="{C4D3C4F5-CD52-4745-905A-148EC2EEA429}" type="pres">
      <dgm:prSet presAssocID="{148422A9-3628-44DF-BBBF-F88B174D02D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DE5F012-4C0B-43C6-B967-8B1D8D765108}" srcId="{A666021B-E240-4A15-9B9A-7C87ED261E7A}" destId="{AC9E2278-FB01-4224-A9D2-54BADEB97746}" srcOrd="3" destOrd="0" parTransId="{A8B5B4A5-4E3D-4884-BA63-390E6C53A142}" sibTransId="{E780A71A-6BCF-4DBA-BAF5-E9D114E31897}"/>
    <dgm:cxn modelId="{D1CD751D-6D15-4413-9195-0D0A22D38E6C}" srcId="{A666021B-E240-4A15-9B9A-7C87ED261E7A}" destId="{148422A9-3628-44DF-BBBF-F88B174D02D1}" srcOrd="4" destOrd="0" parTransId="{F3C0983C-267A-41D9-A418-CB9BFEEACE62}" sibTransId="{BD2C73A5-91FE-4919-9A5D-81D8F1ABD05B}"/>
    <dgm:cxn modelId="{C1E59525-B4C7-4353-AE7C-89E9A184B163}" srcId="{A666021B-E240-4A15-9B9A-7C87ED261E7A}" destId="{3963EE4C-EDCF-45AE-94E7-C52A973B0A75}" srcOrd="0" destOrd="0" parTransId="{4712403B-FC8E-465E-A373-CD26F61DD328}" sibTransId="{AB3AE35E-64CC-4D93-BEBC-752537745D0A}"/>
    <dgm:cxn modelId="{18F53639-A1CC-4685-BA91-95CFDBB9FCA8}" type="presOf" srcId="{3963EE4C-EDCF-45AE-94E7-C52A973B0A75}" destId="{0876A08A-4994-4611-B5D4-28BD43B83B36}" srcOrd="0" destOrd="0" presId="urn:microsoft.com/office/officeart/2005/8/layout/vList2"/>
    <dgm:cxn modelId="{1F20D23D-F49E-4417-85A8-A9116538ED48}" srcId="{A666021B-E240-4A15-9B9A-7C87ED261E7A}" destId="{5D37E4BE-9EEC-420B-96D8-D43E0682E0E9}" srcOrd="2" destOrd="0" parTransId="{F2C3E645-D784-4127-928C-1800C59111DF}" sibTransId="{E0EFC166-DB6C-4327-9E0D-F72ECE4C9EBE}"/>
    <dgm:cxn modelId="{F971B582-A8AB-478D-BA48-2EB988A79F32}" type="presOf" srcId="{822F9C0F-3F34-4544-9F49-CD3F2DAD19D4}" destId="{92D7980B-FDDF-4790-9A04-92A040B9DB32}" srcOrd="0" destOrd="0" presId="urn:microsoft.com/office/officeart/2005/8/layout/vList2"/>
    <dgm:cxn modelId="{D0695A8F-D280-419D-BA29-6C939F4F3335}" type="presOf" srcId="{A666021B-E240-4A15-9B9A-7C87ED261E7A}" destId="{53F6C293-8907-47ED-93F2-817A71DE96FE}" srcOrd="0" destOrd="0" presId="urn:microsoft.com/office/officeart/2005/8/layout/vList2"/>
    <dgm:cxn modelId="{06DCBAB2-0581-4A30-A7CD-995A0F42D046}" type="presOf" srcId="{5D37E4BE-9EEC-420B-96D8-D43E0682E0E9}" destId="{CDDBD820-03AA-4ACD-8B49-7B8041FE8B8E}" srcOrd="0" destOrd="0" presId="urn:microsoft.com/office/officeart/2005/8/layout/vList2"/>
    <dgm:cxn modelId="{4DDC6EB4-6863-49DF-B817-00BC9E90DF9A}" type="presOf" srcId="{AC9E2278-FB01-4224-A9D2-54BADEB97746}" destId="{310FFE65-57CB-4226-A6A2-5EF31F297BA7}" srcOrd="0" destOrd="0" presId="urn:microsoft.com/office/officeart/2005/8/layout/vList2"/>
    <dgm:cxn modelId="{090434CC-ED05-4C2D-96DB-570EE409FE31}" srcId="{A666021B-E240-4A15-9B9A-7C87ED261E7A}" destId="{822F9C0F-3F34-4544-9F49-CD3F2DAD19D4}" srcOrd="1" destOrd="0" parTransId="{A34521DF-DE73-4554-97C0-412846FB275D}" sibTransId="{41C64786-1C5D-42C7-AB2D-7DAB0132503F}"/>
    <dgm:cxn modelId="{917256D3-5976-43CC-B44E-72A08CA6B3CC}" type="presOf" srcId="{148422A9-3628-44DF-BBBF-F88B174D02D1}" destId="{C4D3C4F5-CD52-4745-905A-148EC2EEA429}" srcOrd="0" destOrd="0" presId="urn:microsoft.com/office/officeart/2005/8/layout/vList2"/>
    <dgm:cxn modelId="{E79823C3-56B2-4B65-B9BB-BF307A153898}" type="presParOf" srcId="{53F6C293-8907-47ED-93F2-817A71DE96FE}" destId="{0876A08A-4994-4611-B5D4-28BD43B83B36}" srcOrd="0" destOrd="0" presId="urn:microsoft.com/office/officeart/2005/8/layout/vList2"/>
    <dgm:cxn modelId="{D7DEFFF1-1686-448D-ABBB-7580A81EDD32}" type="presParOf" srcId="{53F6C293-8907-47ED-93F2-817A71DE96FE}" destId="{BD94EEB0-D95B-44E8-9789-48540203E634}" srcOrd="1" destOrd="0" presId="urn:microsoft.com/office/officeart/2005/8/layout/vList2"/>
    <dgm:cxn modelId="{F4F568D2-2A2B-4C16-9B3C-B362F85DB36C}" type="presParOf" srcId="{53F6C293-8907-47ED-93F2-817A71DE96FE}" destId="{92D7980B-FDDF-4790-9A04-92A040B9DB32}" srcOrd="2" destOrd="0" presId="urn:microsoft.com/office/officeart/2005/8/layout/vList2"/>
    <dgm:cxn modelId="{B2C2B3C8-4462-471B-AA3C-32E5CBBCDE4C}" type="presParOf" srcId="{53F6C293-8907-47ED-93F2-817A71DE96FE}" destId="{2A2D2953-BA41-45D2-B67D-CA33B4DCD255}" srcOrd="3" destOrd="0" presId="urn:microsoft.com/office/officeart/2005/8/layout/vList2"/>
    <dgm:cxn modelId="{1690E49C-C0F5-4FA7-9F9A-084F6941B0EE}" type="presParOf" srcId="{53F6C293-8907-47ED-93F2-817A71DE96FE}" destId="{CDDBD820-03AA-4ACD-8B49-7B8041FE8B8E}" srcOrd="4" destOrd="0" presId="urn:microsoft.com/office/officeart/2005/8/layout/vList2"/>
    <dgm:cxn modelId="{5EBA8870-47B5-4B1C-87A6-3682F339D9F4}" type="presParOf" srcId="{53F6C293-8907-47ED-93F2-817A71DE96FE}" destId="{7F2A3D8C-547C-4C9E-862F-DDDD8FDE5E5E}" srcOrd="5" destOrd="0" presId="urn:microsoft.com/office/officeart/2005/8/layout/vList2"/>
    <dgm:cxn modelId="{74CF468B-206F-486E-9C5E-763A4F84AAEC}" type="presParOf" srcId="{53F6C293-8907-47ED-93F2-817A71DE96FE}" destId="{310FFE65-57CB-4226-A6A2-5EF31F297BA7}" srcOrd="6" destOrd="0" presId="urn:microsoft.com/office/officeart/2005/8/layout/vList2"/>
    <dgm:cxn modelId="{2727A37C-5AB6-424A-932D-B24358AE1254}" type="presParOf" srcId="{53F6C293-8907-47ED-93F2-817A71DE96FE}" destId="{C609F118-1389-40C3-8129-2A455F02FD93}" srcOrd="7" destOrd="0" presId="urn:microsoft.com/office/officeart/2005/8/layout/vList2"/>
    <dgm:cxn modelId="{BB17241E-5711-4765-B524-189BEDA1CECA}" type="presParOf" srcId="{53F6C293-8907-47ED-93F2-817A71DE96FE}" destId="{C4D3C4F5-CD52-4745-905A-148EC2EEA42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2B0B1E3-C095-4FFB-AACD-E5FD364FE66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CA72790-E604-42FA-8442-6040A9A79F61}">
      <dgm:prSet/>
      <dgm:spPr/>
      <dgm:t>
        <a:bodyPr/>
        <a:lstStyle/>
        <a:p>
          <a:r>
            <a:rPr lang="en-US"/>
            <a:t>More levels --&gt; automatic level generator</a:t>
          </a:r>
        </a:p>
      </dgm:t>
    </dgm:pt>
    <dgm:pt modelId="{44F99A39-4396-4EF5-8884-37096A40D73F}" type="parTrans" cxnId="{955F17C5-405A-42AE-9ABC-35D7AAF70B30}">
      <dgm:prSet/>
      <dgm:spPr/>
      <dgm:t>
        <a:bodyPr/>
        <a:lstStyle/>
        <a:p>
          <a:endParaRPr lang="en-US"/>
        </a:p>
      </dgm:t>
    </dgm:pt>
    <dgm:pt modelId="{4D7A6908-FAA7-495A-9D6E-162E9610E02A}" type="sibTrans" cxnId="{955F17C5-405A-42AE-9ABC-35D7AAF70B30}">
      <dgm:prSet/>
      <dgm:spPr/>
      <dgm:t>
        <a:bodyPr/>
        <a:lstStyle/>
        <a:p>
          <a:endParaRPr lang="en-US"/>
        </a:p>
      </dgm:t>
    </dgm:pt>
    <dgm:pt modelId="{9031F303-4FCE-45D7-95A0-D4B0CC15A259}">
      <dgm:prSet/>
      <dgm:spPr/>
      <dgm:t>
        <a:bodyPr/>
        <a:lstStyle/>
        <a:p>
          <a:r>
            <a:rPr lang="en-US"/>
            <a:t>Making money through advertisement</a:t>
          </a:r>
        </a:p>
      </dgm:t>
    </dgm:pt>
    <dgm:pt modelId="{7DE2602C-77E0-406F-AC54-C084F851BCA9}" type="parTrans" cxnId="{E1F9A169-E56D-44B7-8D26-B3101B596143}">
      <dgm:prSet/>
      <dgm:spPr/>
      <dgm:t>
        <a:bodyPr/>
        <a:lstStyle/>
        <a:p>
          <a:endParaRPr lang="en-US"/>
        </a:p>
      </dgm:t>
    </dgm:pt>
    <dgm:pt modelId="{F18B81E5-68AF-4669-8A2A-6C6F4521CFF0}" type="sibTrans" cxnId="{E1F9A169-E56D-44B7-8D26-B3101B596143}">
      <dgm:prSet/>
      <dgm:spPr/>
      <dgm:t>
        <a:bodyPr/>
        <a:lstStyle/>
        <a:p>
          <a:endParaRPr lang="en-US"/>
        </a:p>
      </dgm:t>
    </dgm:pt>
    <dgm:pt modelId="{67492E51-2161-401C-949A-D17751904221}">
      <dgm:prSet/>
      <dgm:spPr/>
      <dgm:t>
        <a:bodyPr/>
        <a:lstStyle/>
        <a:p>
          <a:r>
            <a:rPr lang="en-US"/>
            <a:t>Pay for pro version to get it ad free</a:t>
          </a:r>
        </a:p>
      </dgm:t>
    </dgm:pt>
    <dgm:pt modelId="{EAA25CF5-EA6D-4997-A061-504A3B762705}" type="parTrans" cxnId="{E08EC748-31E6-4302-A9DB-1AF38829F1AD}">
      <dgm:prSet/>
      <dgm:spPr/>
      <dgm:t>
        <a:bodyPr/>
        <a:lstStyle/>
        <a:p>
          <a:endParaRPr lang="en-US"/>
        </a:p>
      </dgm:t>
    </dgm:pt>
    <dgm:pt modelId="{56A5A38B-ED72-4E7E-9C1C-83776203D2B4}" type="sibTrans" cxnId="{E08EC748-31E6-4302-A9DB-1AF38829F1AD}">
      <dgm:prSet/>
      <dgm:spPr/>
      <dgm:t>
        <a:bodyPr/>
        <a:lstStyle/>
        <a:p>
          <a:endParaRPr lang="en-US"/>
        </a:p>
      </dgm:t>
    </dgm:pt>
    <dgm:pt modelId="{07981EF6-F176-4A7D-ABCE-1B3E169774A5}">
      <dgm:prSet/>
      <dgm:spPr/>
      <dgm:t>
        <a:bodyPr/>
        <a:lstStyle/>
        <a:p>
          <a:r>
            <a:rPr lang="en-US"/>
            <a:t>Registration required</a:t>
          </a:r>
        </a:p>
      </dgm:t>
    </dgm:pt>
    <dgm:pt modelId="{191D6194-FA54-4A23-A2BA-4E9769ABD578}" type="parTrans" cxnId="{508FD5F1-094E-4613-957B-86706B88463A}">
      <dgm:prSet/>
      <dgm:spPr/>
      <dgm:t>
        <a:bodyPr/>
        <a:lstStyle/>
        <a:p>
          <a:endParaRPr lang="en-US"/>
        </a:p>
      </dgm:t>
    </dgm:pt>
    <dgm:pt modelId="{AC988861-55CA-49ED-BBF2-DD2924A4349C}" type="sibTrans" cxnId="{508FD5F1-094E-4613-957B-86706B88463A}">
      <dgm:prSet/>
      <dgm:spPr/>
      <dgm:t>
        <a:bodyPr/>
        <a:lstStyle/>
        <a:p>
          <a:endParaRPr lang="en-US"/>
        </a:p>
      </dgm:t>
    </dgm:pt>
    <dgm:pt modelId="{8A98345E-D747-4FE4-A756-B0F0417DB1ED}">
      <dgm:prSet/>
      <dgm:spPr/>
      <dgm:t>
        <a:bodyPr/>
        <a:lstStyle/>
        <a:p>
          <a:r>
            <a:rPr lang="en-US"/>
            <a:t>Options menu</a:t>
          </a:r>
        </a:p>
      </dgm:t>
    </dgm:pt>
    <dgm:pt modelId="{6477658F-57B5-410B-9675-9CE13E0F9F67}" type="parTrans" cxnId="{54B5FBE5-4943-4E09-8D0C-78A43233F7E0}">
      <dgm:prSet/>
      <dgm:spPr/>
      <dgm:t>
        <a:bodyPr/>
        <a:lstStyle/>
        <a:p>
          <a:endParaRPr lang="en-US"/>
        </a:p>
      </dgm:t>
    </dgm:pt>
    <dgm:pt modelId="{A3660870-FFC7-4282-83D6-8689863B1677}" type="sibTrans" cxnId="{54B5FBE5-4943-4E09-8D0C-78A43233F7E0}">
      <dgm:prSet/>
      <dgm:spPr/>
      <dgm:t>
        <a:bodyPr/>
        <a:lstStyle/>
        <a:p>
          <a:endParaRPr lang="en-US"/>
        </a:p>
      </dgm:t>
    </dgm:pt>
    <dgm:pt modelId="{03EFF896-F47F-4E35-9169-E297610A6CE8}" type="pres">
      <dgm:prSet presAssocID="{D2B0B1E3-C095-4FFB-AACD-E5FD364FE661}" presName="linear" presStyleCnt="0">
        <dgm:presLayoutVars>
          <dgm:animLvl val="lvl"/>
          <dgm:resizeHandles val="exact"/>
        </dgm:presLayoutVars>
      </dgm:prSet>
      <dgm:spPr/>
    </dgm:pt>
    <dgm:pt modelId="{1A3B5F1B-C1D9-4562-8E9D-11BC306AC265}" type="pres">
      <dgm:prSet presAssocID="{ACA72790-E604-42FA-8442-6040A9A79F6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9A484FA-4519-40EE-ACE1-1CD8C9435919}" type="pres">
      <dgm:prSet presAssocID="{4D7A6908-FAA7-495A-9D6E-162E9610E02A}" presName="spacer" presStyleCnt="0"/>
      <dgm:spPr/>
    </dgm:pt>
    <dgm:pt modelId="{422AA7DA-B1DB-4C3E-9CAC-73E977AD7BC1}" type="pres">
      <dgm:prSet presAssocID="{9031F303-4FCE-45D7-95A0-D4B0CC15A25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CA1164B-5153-4505-82B4-21936E8BA3B3}" type="pres">
      <dgm:prSet presAssocID="{F18B81E5-68AF-4669-8A2A-6C6F4521CFF0}" presName="spacer" presStyleCnt="0"/>
      <dgm:spPr/>
    </dgm:pt>
    <dgm:pt modelId="{1D035F8C-3D84-495C-8CE8-A37000A6706D}" type="pres">
      <dgm:prSet presAssocID="{67492E51-2161-401C-949A-D177519042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7A481A5-0EFF-45A2-8BAA-21525C0F75F5}" type="pres">
      <dgm:prSet presAssocID="{56A5A38B-ED72-4E7E-9C1C-83776203D2B4}" presName="spacer" presStyleCnt="0"/>
      <dgm:spPr/>
    </dgm:pt>
    <dgm:pt modelId="{29196683-724D-4A64-B667-6238C692FF39}" type="pres">
      <dgm:prSet presAssocID="{07981EF6-F176-4A7D-ABCE-1B3E169774A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DCAC85C-CBD9-4324-88C5-5A371EA7CBFF}" type="pres">
      <dgm:prSet presAssocID="{AC988861-55CA-49ED-BBF2-DD2924A4349C}" presName="spacer" presStyleCnt="0"/>
      <dgm:spPr/>
    </dgm:pt>
    <dgm:pt modelId="{53E2D755-0BD1-44E5-8EF1-B8D1915D014D}" type="pres">
      <dgm:prSet presAssocID="{8A98345E-D747-4FE4-A756-B0F0417DB1E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626A81C-0956-4241-858D-8A3445EA4004}" type="presOf" srcId="{D2B0B1E3-C095-4FFB-AACD-E5FD364FE661}" destId="{03EFF896-F47F-4E35-9169-E297610A6CE8}" srcOrd="0" destOrd="0" presId="urn:microsoft.com/office/officeart/2005/8/layout/vList2"/>
    <dgm:cxn modelId="{E08EC748-31E6-4302-A9DB-1AF38829F1AD}" srcId="{D2B0B1E3-C095-4FFB-AACD-E5FD364FE661}" destId="{67492E51-2161-401C-949A-D17751904221}" srcOrd="2" destOrd="0" parTransId="{EAA25CF5-EA6D-4997-A061-504A3B762705}" sibTransId="{56A5A38B-ED72-4E7E-9C1C-83776203D2B4}"/>
    <dgm:cxn modelId="{E1F9A169-E56D-44B7-8D26-B3101B596143}" srcId="{D2B0B1E3-C095-4FFB-AACD-E5FD364FE661}" destId="{9031F303-4FCE-45D7-95A0-D4B0CC15A259}" srcOrd="1" destOrd="0" parTransId="{7DE2602C-77E0-406F-AC54-C084F851BCA9}" sibTransId="{F18B81E5-68AF-4669-8A2A-6C6F4521CFF0}"/>
    <dgm:cxn modelId="{17A6547B-E02A-4664-AA87-BF6E3E5D7693}" type="presOf" srcId="{9031F303-4FCE-45D7-95A0-D4B0CC15A259}" destId="{422AA7DA-B1DB-4C3E-9CAC-73E977AD7BC1}" srcOrd="0" destOrd="0" presId="urn:microsoft.com/office/officeart/2005/8/layout/vList2"/>
    <dgm:cxn modelId="{68AB8F9D-3815-4002-B7AF-D802511D8BCB}" type="presOf" srcId="{07981EF6-F176-4A7D-ABCE-1B3E169774A5}" destId="{29196683-724D-4A64-B667-6238C692FF39}" srcOrd="0" destOrd="0" presId="urn:microsoft.com/office/officeart/2005/8/layout/vList2"/>
    <dgm:cxn modelId="{955F17C5-405A-42AE-9ABC-35D7AAF70B30}" srcId="{D2B0B1E3-C095-4FFB-AACD-E5FD364FE661}" destId="{ACA72790-E604-42FA-8442-6040A9A79F61}" srcOrd="0" destOrd="0" parTransId="{44F99A39-4396-4EF5-8884-37096A40D73F}" sibTransId="{4D7A6908-FAA7-495A-9D6E-162E9610E02A}"/>
    <dgm:cxn modelId="{2BD118D6-3E32-4D79-91B4-7B8D336FA808}" type="presOf" srcId="{67492E51-2161-401C-949A-D17751904221}" destId="{1D035F8C-3D84-495C-8CE8-A37000A6706D}" srcOrd="0" destOrd="0" presId="urn:microsoft.com/office/officeart/2005/8/layout/vList2"/>
    <dgm:cxn modelId="{56625AD7-F24C-45B9-ADDE-0C7EFD1ACAF6}" type="presOf" srcId="{ACA72790-E604-42FA-8442-6040A9A79F61}" destId="{1A3B5F1B-C1D9-4562-8E9D-11BC306AC265}" srcOrd="0" destOrd="0" presId="urn:microsoft.com/office/officeart/2005/8/layout/vList2"/>
    <dgm:cxn modelId="{3C8A8BE5-8685-43E5-ADAC-ADE965DBB2EF}" type="presOf" srcId="{8A98345E-D747-4FE4-A756-B0F0417DB1ED}" destId="{53E2D755-0BD1-44E5-8EF1-B8D1915D014D}" srcOrd="0" destOrd="0" presId="urn:microsoft.com/office/officeart/2005/8/layout/vList2"/>
    <dgm:cxn modelId="{54B5FBE5-4943-4E09-8D0C-78A43233F7E0}" srcId="{D2B0B1E3-C095-4FFB-AACD-E5FD364FE661}" destId="{8A98345E-D747-4FE4-A756-B0F0417DB1ED}" srcOrd="4" destOrd="0" parTransId="{6477658F-57B5-410B-9675-9CE13E0F9F67}" sibTransId="{A3660870-FFC7-4282-83D6-8689863B1677}"/>
    <dgm:cxn modelId="{508FD5F1-094E-4613-957B-86706B88463A}" srcId="{D2B0B1E3-C095-4FFB-AACD-E5FD364FE661}" destId="{07981EF6-F176-4A7D-ABCE-1B3E169774A5}" srcOrd="3" destOrd="0" parTransId="{191D6194-FA54-4A23-A2BA-4E9769ABD578}" sibTransId="{AC988861-55CA-49ED-BBF2-DD2924A4349C}"/>
    <dgm:cxn modelId="{028F7CA1-53C9-4FF1-8733-62117ADF005B}" type="presParOf" srcId="{03EFF896-F47F-4E35-9169-E297610A6CE8}" destId="{1A3B5F1B-C1D9-4562-8E9D-11BC306AC265}" srcOrd="0" destOrd="0" presId="urn:microsoft.com/office/officeart/2005/8/layout/vList2"/>
    <dgm:cxn modelId="{55EDF0EB-F98D-42F7-A3A2-386A283D6AE0}" type="presParOf" srcId="{03EFF896-F47F-4E35-9169-E297610A6CE8}" destId="{C9A484FA-4519-40EE-ACE1-1CD8C9435919}" srcOrd="1" destOrd="0" presId="urn:microsoft.com/office/officeart/2005/8/layout/vList2"/>
    <dgm:cxn modelId="{C9AB6E8D-24F9-46F1-852F-A302AA51C034}" type="presParOf" srcId="{03EFF896-F47F-4E35-9169-E297610A6CE8}" destId="{422AA7DA-B1DB-4C3E-9CAC-73E977AD7BC1}" srcOrd="2" destOrd="0" presId="urn:microsoft.com/office/officeart/2005/8/layout/vList2"/>
    <dgm:cxn modelId="{ADEFDA5C-2DA4-4BCA-8BE1-57C6BCA41079}" type="presParOf" srcId="{03EFF896-F47F-4E35-9169-E297610A6CE8}" destId="{4CA1164B-5153-4505-82B4-21936E8BA3B3}" srcOrd="3" destOrd="0" presId="urn:microsoft.com/office/officeart/2005/8/layout/vList2"/>
    <dgm:cxn modelId="{D092A0A7-7E33-49CF-A03B-EF33C53092DC}" type="presParOf" srcId="{03EFF896-F47F-4E35-9169-E297610A6CE8}" destId="{1D035F8C-3D84-495C-8CE8-A37000A6706D}" srcOrd="4" destOrd="0" presId="urn:microsoft.com/office/officeart/2005/8/layout/vList2"/>
    <dgm:cxn modelId="{E6BCE5BD-6C19-41EA-8F9C-F0E437F7DCA3}" type="presParOf" srcId="{03EFF896-F47F-4E35-9169-E297610A6CE8}" destId="{D7A481A5-0EFF-45A2-8BAA-21525C0F75F5}" srcOrd="5" destOrd="0" presId="urn:microsoft.com/office/officeart/2005/8/layout/vList2"/>
    <dgm:cxn modelId="{FC8EEE80-A041-4154-9755-BC8371D0E375}" type="presParOf" srcId="{03EFF896-F47F-4E35-9169-E297610A6CE8}" destId="{29196683-724D-4A64-B667-6238C692FF39}" srcOrd="6" destOrd="0" presId="urn:microsoft.com/office/officeart/2005/8/layout/vList2"/>
    <dgm:cxn modelId="{D705C7C1-75E2-4B60-9E98-AAFD26B65BA8}" type="presParOf" srcId="{03EFF896-F47F-4E35-9169-E297610A6CE8}" destId="{DDCAC85C-CBD9-4324-88C5-5A371EA7CBFF}" srcOrd="7" destOrd="0" presId="urn:microsoft.com/office/officeart/2005/8/layout/vList2"/>
    <dgm:cxn modelId="{A0D116DD-56E4-4240-BCC9-F451A8B895BB}" type="presParOf" srcId="{03EFF896-F47F-4E35-9169-E297610A6CE8}" destId="{53E2D755-0BD1-44E5-8EF1-B8D1915D014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BF5893-F5EE-4698-9FFC-4F0509D3999E}">
      <dsp:nvSpPr>
        <dsp:cNvPr id="0" name=""/>
        <dsp:cNvSpPr/>
      </dsp:nvSpPr>
      <dsp:spPr>
        <a:xfrm>
          <a:off x="0" y="124487"/>
          <a:ext cx="5741533" cy="91367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6 Use Cases:</a:t>
          </a:r>
        </a:p>
      </dsp:txBody>
      <dsp:txXfrm>
        <a:off x="44602" y="169089"/>
        <a:ext cx="5652329" cy="824474"/>
      </dsp:txXfrm>
    </dsp:sp>
    <dsp:sp modelId="{CA889824-0F8C-4736-9B24-7A08190A07A4}">
      <dsp:nvSpPr>
        <dsp:cNvPr id="0" name=""/>
        <dsp:cNvSpPr/>
      </dsp:nvSpPr>
      <dsp:spPr>
        <a:xfrm>
          <a:off x="0" y="1038166"/>
          <a:ext cx="5741533" cy="1856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29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Main menu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Draw level selector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Load level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Draw level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Play level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Quit game</a:t>
          </a:r>
        </a:p>
      </dsp:txBody>
      <dsp:txXfrm>
        <a:off x="0" y="1038166"/>
        <a:ext cx="5741533" cy="1856790"/>
      </dsp:txXfrm>
    </dsp:sp>
    <dsp:sp modelId="{0922151E-011A-424A-AC52-FA512E14D695}">
      <dsp:nvSpPr>
        <dsp:cNvPr id="0" name=""/>
        <dsp:cNvSpPr/>
      </dsp:nvSpPr>
      <dsp:spPr>
        <a:xfrm>
          <a:off x="0" y="2894956"/>
          <a:ext cx="5741533" cy="913678"/>
        </a:xfrm>
        <a:prstGeom prst="round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 case specification document for each one of them:</a:t>
          </a:r>
        </a:p>
      </dsp:txBody>
      <dsp:txXfrm>
        <a:off x="44602" y="2939558"/>
        <a:ext cx="5652329" cy="824474"/>
      </dsp:txXfrm>
    </dsp:sp>
    <dsp:sp modelId="{DD9C17BE-932E-4FB3-BFD1-A2619B58899D}">
      <dsp:nvSpPr>
        <dsp:cNvPr id="0" name=""/>
        <dsp:cNvSpPr/>
      </dsp:nvSpPr>
      <dsp:spPr>
        <a:xfrm>
          <a:off x="0" y="3808635"/>
          <a:ext cx="5741533" cy="12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29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Description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Activity Diagram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Mock up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Function Point calculation</a:t>
          </a:r>
        </a:p>
      </dsp:txBody>
      <dsp:txXfrm>
        <a:off x="0" y="3808635"/>
        <a:ext cx="5741533" cy="12378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B0223-249E-4AF9-A798-7EA7719F442D}">
      <dsp:nvSpPr>
        <dsp:cNvPr id="0" name=""/>
        <dsp:cNvSpPr/>
      </dsp:nvSpPr>
      <dsp:spPr>
        <a:xfrm>
          <a:off x="2968" y="161802"/>
          <a:ext cx="2354764" cy="14128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KISS – keep it simple (and) stupid</a:t>
          </a:r>
        </a:p>
      </dsp:txBody>
      <dsp:txXfrm>
        <a:off x="2968" y="161802"/>
        <a:ext cx="2354764" cy="1412858"/>
      </dsp:txXfrm>
    </dsp:sp>
    <dsp:sp modelId="{5C32C335-246A-47F9-BA78-EF3B029E0562}">
      <dsp:nvSpPr>
        <dsp:cNvPr id="0" name=""/>
        <dsp:cNvSpPr/>
      </dsp:nvSpPr>
      <dsp:spPr>
        <a:xfrm>
          <a:off x="2593209" y="161802"/>
          <a:ext cx="2354764" cy="1412858"/>
        </a:xfrm>
        <a:prstGeom prst="rect">
          <a:avLst/>
        </a:prstGeom>
        <a:solidFill>
          <a:schemeClr val="accent2">
            <a:hueOff val="-444307"/>
            <a:satOff val="-2350"/>
            <a:lumOff val="-8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game will be an android app only</a:t>
          </a:r>
        </a:p>
      </dsp:txBody>
      <dsp:txXfrm>
        <a:off x="2593209" y="161802"/>
        <a:ext cx="2354764" cy="1412858"/>
      </dsp:txXfrm>
    </dsp:sp>
    <dsp:sp modelId="{4FAB2AE0-B1A3-4FCC-8D42-25A23EB041CD}">
      <dsp:nvSpPr>
        <dsp:cNvPr id="0" name=""/>
        <dsp:cNvSpPr/>
      </dsp:nvSpPr>
      <dsp:spPr>
        <a:xfrm>
          <a:off x="5183450" y="161802"/>
          <a:ext cx="2354764" cy="1412858"/>
        </a:xfrm>
        <a:prstGeom prst="rect">
          <a:avLst/>
        </a:prstGeom>
        <a:solidFill>
          <a:schemeClr val="accent2">
            <a:hueOff val="-888614"/>
            <a:satOff val="-4701"/>
            <a:lumOff val="-179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only newer android phones will be supported</a:t>
          </a:r>
        </a:p>
      </dsp:txBody>
      <dsp:txXfrm>
        <a:off x="5183450" y="161802"/>
        <a:ext cx="2354764" cy="1412858"/>
      </dsp:txXfrm>
    </dsp:sp>
    <dsp:sp modelId="{787834D8-8346-4123-BA04-8D1EC0212E33}">
      <dsp:nvSpPr>
        <dsp:cNvPr id="0" name=""/>
        <dsp:cNvSpPr/>
      </dsp:nvSpPr>
      <dsp:spPr>
        <a:xfrm>
          <a:off x="7773692" y="161802"/>
          <a:ext cx="2354764" cy="1412858"/>
        </a:xfrm>
        <a:prstGeom prst="rect">
          <a:avLst/>
        </a:prstGeom>
        <a:solidFill>
          <a:schemeClr val="accent2">
            <a:hueOff val="-1332921"/>
            <a:satOff val="-7051"/>
            <a:lumOff val="-268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user interface where the user can choose the level that he wants to play</a:t>
          </a:r>
        </a:p>
      </dsp:txBody>
      <dsp:txXfrm>
        <a:off x="7773692" y="161802"/>
        <a:ext cx="2354764" cy="1412858"/>
      </dsp:txXfrm>
    </dsp:sp>
    <dsp:sp modelId="{72B57CE0-2088-46BF-8F4C-DA58AA25EB8B}">
      <dsp:nvSpPr>
        <dsp:cNvPr id="0" name=""/>
        <dsp:cNvSpPr/>
      </dsp:nvSpPr>
      <dsp:spPr>
        <a:xfrm>
          <a:off x="2968" y="1810137"/>
          <a:ext cx="2354764" cy="1412858"/>
        </a:xfrm>
        <a:prstGeom prst="rect">
          <a:avLst/>
        </a:prstGeom>
        <a:solidFill>
          <a:schemeClr val="accent2">
            <a:hueOff val="-1777228"/>
            <a:satOff val="-9402"/>
            <a:lumOff val="-358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interface where the user can play the game</a:t>
          </a:r>
        </a:p>
      </dsp:txBody>
      <dsp:txXfrm>
        <a:off x="2968" y="1810137"/>
        <a:ext cx="2354764" cy="1412858"/>
      </dsp:txXfrm>
    </dsp:sp>
    <dsp:sp modelId="{8009D3E8-1C26-4519-A7E6-D4A4064F8FF9}">
      <dsp:nvSpPr>
        <dsp:cNvPr id="0" name=""/>
        <dsp:cNvSpPr/>
      </dsp:nvSpPr>
      <dsp:spPr>
        <a:xfrm>
          <a:off x="2593209" y="1810137"/>
          <a:ext cx="2354764" cy="1412858"/>
        </a:xfrm>
        <a:prstGeom prst="rect">
          <a:avLst/>
        </a:prstGeom>
        <a:solidFill>
          <a:schemeClr val="accent2">
            <a:hueOff val="-2221534"/>
            <a:satOff val="-11752"/>
            <a:lumOff val="-448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level is solved when the logic gates are correctly connected and the light bulb is lit</a:t>
          </a:r>
        </a:p>
      </dsp:txBody>
      <dsp:txXfrm>
        <a:off x="2593209" y="1810137"/>
        <a:ext cx="2354764" cy="1412858"/>
      </dsp:txXfrm>
    </dsp:sp>
    <dsp:sp modelId="{75F82125-717C-40E8-A10D-6917DD09E5AF}">
      <dsp:nvSpPr>
        <dsp:cNvPr id="0" name=""/>
        <dsp:cNvSpPr/>
      </dsp:nvSpPr>
      <dsp:spPr>
        <a:xfrm>
          <a:off x="5183450" y="1810137"/>
          <a:ext cx="2354764" cy="1412858"/>
        </a:xfrm>
        <a:prstGeom prst="rect">
          <a:avLst/>
        </a:prstGeom>
        <a:solidFill>
          <a:schemeClr val="accent2">
            <a:hueOff val="-2665841"/>
            <a:satOff val="-14103"/>
            <a:lumOff val="-537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overall goal is to have a playable game, where more features and levels can be easily added later, after the project is done.</a:t>
          </a:r>
        </a:p>
      </dsp:txBody>
      <dsp:txXfrm>
        <a:off x="5183450" y="1810137"/>
        <a:ext cx="2354764" cy="1412858"/>
      </dsp:txXfrm>
    </dsp:sp>
    <dsp:sp modelId="{45E57982-CC5D-488B-9C6D-7F72B01E88B3}">
      <dsp:nvSpPr>
        <dsp:cNvPr id="0" name=""/>
        <dsp:cNvSpPr/>
      </dsp:nvSpPr>
      <dsp:spPr>
        <a:xfrm>
          <a:off x="7773692" y="1810137"/>
          <a:ext cx="2354764" cy="1412858"/>
        </a:xfrm>
        <a:prstGeom prst="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Out of scope: deploy game in Playstore and eventually in schools</a:t>
          </a:r>
        </a:p>
      </dsp:txBody>
      <dsp:txXfrm>
        <a:off x="7773692" y="1810137"/>
        <a:ext cx="2354764" cy="14128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368F4-DE3B-4D2B-8D33-7F3ABFA62033}">
      <dsp:nvSpPr>
        <dsp:cNvPr id="0" name=""/>
        <dsp:cNvSpPr/>
      </dsp:nvSpPr>
      <dsp:spPr>
        <a:xfrm>
          <a:off x="0" y="631"/>
          <a:ext cx="574153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AFF53-F545-4895-BF93-81B0D88B79B6}">
      <dsp:nvSpPr>
        <dsp:cNvPr id="0" name=""/>
        <dsp:cNvSpPr/>
      </dsp:nvSpPr>
      <dsp:spPr>
        <a:xfrm>
          <a:off x="0" y="631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Free for students of DHBW</a:t>
          </a:r>
        </a:p>
      </dsp:txBody>
      <dsp:txXfrm>
        <a:off x="0" y="631"/>
        <a:ext cx="5741533" cy="574413"/>
      </dsp:txXfrm>
    </dsp:sp>
    <dsp:sp modelId="{46E88719-55F0-42AD-B85A-350649BC4385}">
      <dsp:nvSpPr>
        <dsp:cNvPr id="0" name=""/>
        <dsp:cNvSpPr/>
      </dsp:nvSpPr>
      <dsp:spPr>
        <a:xfrm>
          <a:off x="0" y="575044"/>
          <a:ext cx="5741533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4C8E5E-C89F-410D-B7D1-2D6CDCF04DEB}">
      <dsp:nvSpPr>
        <dsp:cNvPr id="0" name=""/>
        <dsp:cNvSpPr/>
      </dsp:nvSpPr>
      <dsp:spPr>
        <a:xfrm>
          <a:off x="0" y="575044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Issue list</a:t>
          </a:r>
        </a:p>
      </dsp:txBody>
      <dsp:txXfrm>
        <a:off x="0" y="575044"/>
        <a:ext cx="5741533" cy="574413"/>
      </dsp:txXfrm>
    </dsp:sp>
    <dsp:sp modelId="{55D48B66-6C8B-4330-B3A6-5248ADAC9C01}">
      <dsp:nvSpPr>
        <dsp:cNvPr id="0" name=""/>
        <dsp:cNvSpPr/>
      </dsp:nvSpPr>
      <dsp:spPr>
        <a:xfrm>
          <a:off x="0" y="1149458"/>
          <a:ext cx="574153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1492FF-3170-417F-A225-FA0507DD6E05}">
      <dsp:nvSpPr>
        <dsp:cNvPr id="0" name=""/>
        <dsp:cNvSpPr/>
      </dsp:nvSpPr>
      <dsp:spPr>
        <a:xfrm>
          <a:off x="0" y="1149458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Tracks Time spent</a:t>
          </a:r>
        </a:p>
      </dsp:txBody>
      <dsp:txXfrm>
        <a:off x="0" y="1149458"/>
        <a:ext cx="5741533" cy="574413"/>
      </dsp:txXfrm>
    </dsp:sp>
    <dsp:sp modelId="{70C34951-E250-46CB-8E87-F5DEE0A1AB54}">
      <dsp:nvSpPr>
        <dsp:cNvPr id="0" name=""/>
        <dsp:cNvSpPr/>
      </dsp:nvSpPr>
      <dsp:spPr>
        <a:xfrm>
          <a:off x="0" y="1723871"/>
          <a:ext cx="5741533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E58E79-D3E1-4FF7-8751-5D6C1350B45D}">
      <dsp:nvSpPr>
        <dsp:cNvPr id="0" name=""/>
        <dsp:cNvSpPr/>
      </dsp:nvSpPr>
      <dsp:spPr>
        <a:xfrm>
          <a:off x="0" y="1723871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Integration with github</a:t>
          </a:r>
        </a:p>
      </dsp:txBody>
      <dsp:txXfrm>
        <a:off x="0" y="1723871"/>
        <a:ext cx="5741533" cy="574413"/>
      </dsp:txXfrm>
    </dsp:sp>
    <dsp:sp modelId="{2EB7E7EB-83B5-4655-9495-FFC5E05A7326}">
      <dsp:nvSpPr>
        <dsp:cNvPr id="0" name=""/>
        <dsp:cNvSpPr/>
      </dsp:nvSpPr>
      <dsp:spPr>
        <a:xfrm>
          <a:off x="0" y="2298284"/>
          <a:ext cx="57415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392D23-E52B-4A51-91C5-74740C427CF2}">
      <dsp:nvSpPr>
        <dsp:cNvPr id="0" name=""/>
        <dsp:cNvSpPr/>
      </dsp:nvSpPr>
      <dsp:spPr>
        <a:xfrm>
          <a:off x="0" y="2298284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Different kind of reports</a:t>
          </a:r>
        </a:p>
      </dsp:txBody>
      <dsp:txXfrm>
        <a:off x="0" y="2298284"/>
        <a:ext cx="5741533" cy="574413"/>
      </dsp:txXfrm>
    </dsp:sp>
    <dsp:sp modelId="{143101AD-8137-4E3B-86D4-3AE73EE3E6F1}">
      <dsp:nvSpPr>
        <dsp:cNvPr id="0" name=""/>
        <dsp:cNvSpPr/>
      </dsp:nvSpPr>
      <dsp:spPr>
        <a:xfrm>
          <a:off x="0" y="2872698"/>
          <a:ext cx="574153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171632-448B-48F5-B316-516035984D6E}">
      <dsp:nvSpPr>
        <dsp:cNvPr id="0" name=""/>
        <dsp:cNvSpPr/>
      </dsp:nvSpPr>
      <dsp:spPr>
        <a:xfrm>
          <a:off x="0" y="2872698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Coordinate tasks</a:t>
          </a:r>
        </a:p>
      </dsp:txBody>
      <dsp:txXfrm>
        <a:off x="0" y="2872698"/>
        <a:ext cx="5741533" cy="574413"/>
      </dsp:txXfrm>
    </dsp:sp>
    <dsp:sp modelId="{20E3C1FB-0396-4264-A153-6690BE712595}">
      <dsp:nvSpPr>
        <dsp:cNvPr id="0" name=""/>
        <dsp:cNvSpPr/>
      </dsp:nvSpPr>
      <dsp:spPr>
        <a:xfrm>
          <a:off x="0" y="3447111"/>
          <a:ext cx="5741533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662F78-3FFB-42EF-A3EE-88F8AF46BB98}">
      <dsp:nvSpPr>
        <dsp:cNvPr id="0" name=""/>
        <dsp:cNvSpPr/>
      </dsp:nvSpPr>
      <dsp:spPr>
        <a:xfrm>
          <a:off x="0" y="3447111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Allows sharing content</a:t>
          </a:r>
        </a:p>
      </dsp:txBody>
      <dsp:txXfrm>
        <a:off x="0" y="3447111"/>
        <a:ext cx="5741533" cy="574413"/>
      </dsp:txXfrm>
    </dsp:sp>
    <dsp:sp modelId="{553604D8-72D0-4DF0-99C9-EDC1D55FA3F1}">
      <dsp:nvSpPr>
        <dsp:cNvPr id="0" name=""/>
        <dsp:cNvSpPr/>
      </dsp:nvSpPr>
      <dsp:spPr>
        <a:xfrm>
          <a:off x="0" y="4021524"/>
          <a:ext cx="574153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02B612-4E3D-4486-A403-FEC1F6FC0333}">
      <dsp:nvSpPr>
        <dsp:cNvPr id="0" name=""/>
        <dsp:cNvSpPr/>
      </dsp:nvSpPr>
      <dsp:spPr>
        <a:xfrm>
          <a:off x="0" y="4021524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Easy to use</a:t>
          </a:r>
        </a:p>
      </dsp:txBody>
      <dsp:txXfrm>
        <a:off x="0" y="4021524"/>
        <a:ext cx="5741533" cy="574413"/>
      </dsp:txXfrm>
    </dsp:sp>
    <dsp:sp modelId="{3E09D031-8D01-4EF6-91A3-C56DCFF79803}">
      <dsp:nvSpPr>
        <dsp:cNvPr id="0" name=""/>
        <dsp:cNvSpPr/>
      </dsp:nvSpPr>
      <dsp:spPr>
        <a:xfrm>
          <a:off x="0" y="4595938"/>
          <a:ext cx="5741533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3E9DA2-1792-428F-9ECF-1FEF7BDB37AB}">
      <dsp:nvSpPr>
        <dsp:cNvPr id="0" name=""/>
        <dsp:cNvSpPr/>
      </dsp:nvSpPr>
      <dsp:spPr>
        <a:xfrm>
          <a:off x="0" y="4595938"/>
          <a:ext cx="5741533" cy="5744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Recommended</a:t>
          </a:r>
        </a:p>
      </dsp:txBody>
      <dsp:txXfrm>
        <a:off x="0" y="4595938"/>
        <a:ext cx="5741533" cy="5744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7A081-1B74-491C-9FA1-B191E8FA4DA1}">
      <dsp:nvSpPr>
        <dsp:cNvPr id="0" name=""/>
        <dsp:cNvSpPr/>
      </dsp:nvSpPr>
      <dsp:spPr>
        <a:xfrm>
          <a:off x="0" y="650928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Agile project management</a:t>
          </a:r>
        </a:p>
      </dsp:txBody>
      <dsp:txXfrm>
        <a:off x="22246" y="673174"/>
        <a:ext cx="6500707" cy="411223"/>
      </dsp:txXfrm>
    </dsp:sp>
    <dsp:sp modelId="{12366EF3-F33E-4A02-AA60-85B051128E63}">
      <dsp:nvSpPr>
        <dsp:cNvPr id="0" name=""/>
        <dsp:cNvSpPr/>
      </dsp:nvSpPr>
      <dsp:spPr>
        <a:xfrm>
          <a:off x="0" y="1161363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518358"/>
                <a:satOff val="-2742"/>
                <a:lumOff val="-1046"/>
                <a:alphaOff val="0"/>
                <a:tint val="98000"/>
                <a:lumMod val="100000"/>
              </a:schemeClr>
            </a:gs>
            <a:gs pos="100000">
              <a:schemeClr val="accent2">
                <a:hueOff val="-518358"/>
                <a:satOff val="-2742"/>
                <a:lumOff val="-1046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Iterative process</a:t>
          </a:r>
        </a:p>
      </dsp:txBody>
      <dsp:txXfrm>
        <a:off x="22246" y="1183609"/>
        <a:ext cx="6500707" cy="411223"/>
      </dsp:txXfrm>
    </dsp:sp>
    <dsp:sp modelId="{38EDC07E-33ED-4AA2-BA21-D614AD8C7D0B}">
      <dsp:nvSpPr>
        <dsp:cNvPr id="0" name=""/>
        <dsp:cNvSpPr/>
      </dsp:nvSpPr>
      <dsp:spPr>
        <a:xfrm>
          <a:off x="0" y="1671798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1036716"/>
                <a:satOff val="-5484"/>
                <a:lumOff val="-2091"/>
                <a:alphaOff val="0"/>
                <a:tint val="98000"/>
                <a:lumMod val="100000"/>
              </a:schemeClr>
            </a:gs>
            <a:gs pos="100000">
              <a:schemeClr val="accent2">
                <a:hueOff val="-1036716"/>
                <a:satOff val="-5484"/>
                <a:lumOff val="-2091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Way more flexible than waterfall</a:t>
          </a:r>
        </a:p>
      </dsp:txBody>
      <dsp:txXfrm>
        <a:off x="22246" y="1694044"/>
        <a:ext cx="6500707" cy="411223"/>
      </dsp:txXfrm>
    </dsp:sp>
    <dsp:sp modelId="{0D2949D4-F49D-4573-9341-EF80D636D475}">
      <dsp:nvSpPr>
        <dsp:cNvPr id="0" name=""/>
        <dsp:cNvSpPr/>
      </dsp:nvSpPr>
      <dsp:spPr>
        <a:xfrm>
          <a:off x="0" y="2182233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1555074"/>
                <a:satOff val="-8227"/>
                <a:lumOff val="-3137"/>
                <a:alphaOff val="0"/>
                <a:tint val="98000"/>
                <a:lumMod val="100000"/>
              </a:schemeClr>
            </a:gs>
            <a:gs pos="100000">
              <a:schemeClr val="accent2">
                <a:hueOff val="-1555074"/>
                <a:satOff val="-8227"/>
                <a:lumOff val="-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Adjustable to costumer’s specification changes</a:t>
          </a:r>
        </a:p>
      </dsp:txBody>
      <dsp:txXfrm>
        <a:off x="22246" y="2204479"/>
        <a:ext cx="6500707" cy="411223"/>
      </dsp:txXfrm>
    </dsp:sp>
    <dsp:sp modelId="{659EFABE-3036-44A2-BCB3-5F57CDE41F22}">
      <dsp:nvSpPr>
        <dsp:cNvPr id="0" name=""/>
        <dsp:cNvSpPr/>
      </dsp:nvSpPr>
      <dsp:spPr>
        <a:xfrm>
          <a:off x="0" y="2692668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2073432"/>
                <a:satOff val="-10969"/>
                <a:lumOff val="-4183"/>
                <a:alphaOff val="0"/>
                <a:tint val="98000"/>
                <a:lumMod val="100000"/>
              </a:schemeClr>
            </a:gs>
            <a:gs pos="100000">
              <a:schemeClr val="accent2">
                <a:hueOff val="-2073432"/>
                <a:satOff val="-10969"/>
                <a:lumOff val="-4183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Weekly Sprints  --&gt; check and communicate with team members</a:t>
          </a:r>
        </a:p>
      </dsp:txBody>
      <dsp:txXfrm>
        <a:off x="22246" y="2714914"/>
        <a:ext cx="6500707" cy="411223"/>
      </dsp:txXfrm>
    </dsp:sp>
    <dsp:sp modelId="{B5545DDE-DCCE-4EBF-A078-5D2DD960EFA6}">
      <dsp:nvSpPr>
        <dsp:cNvPr id="0" name=""/>
        <dsp:cNvSpPr/>
      </dsp:nvSpPr>
      <dsp:spPr>
        <a:xfrm>
          <a:off x="0" y="3203103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2591790"/>
                <a:satOff val="-13711"/>
                <a:lumOff val="-5228"/>
                <a:alphaOff val="0"/>
                <a:tint val="98000"/>
                <a:lumMod val="100000"/>
              </a:schemeClr>
            </a:gs>
            <a:gs pos="100000">
              <a:schemeClr val="accent2">
                <a:hueOff val="-2591790"/>
                <a:satOff val="-13711"/>
                <a:lumOff val="-522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Agile board as an overview</a:t>
          </a:r>
        </a:p>
      </dsp:txBody>
      <dsp:txXfrm>
        <a:off x="22246" y="3225349"/>
        <a:ext cx="6500707" cy="411223"/>
      </dsp:txXfrm>
    </dsp:sp>
    <dsp:sp modelId="{164A6A4E-0BC1-4A1E-A10C-8ED6FC17FD42}">
      <dsp:nvSpPr>
        <dsp:cNvPr id="0" name=""/>
        <dsp:cNvSpPr/>
      </dsp:nvSpPr>
      <dsp:spPr>
        <a:xfrm>
          <a:off x="0" y="3713538"/>
          <a:ext cx="6545199" cy="455715"/>
        </a:xfrm>
        <a:prstGeom prst="roundRect">
          <a:avLst/>
        </a:prstGeom>
        <a:gradFill rotWithShape="0">
          <a:gsLst>
            <a:gs pos="0">
              <a:schemeClr val="accent2">
                <a:hueOff val="-3110148"/>
                <a:satOff val="-16453"/>
                <a:lumOff val="-6274"/>
                <a:alphaOff val="0"/>
                <a:tint val="98000"/>
                <a:lumMod val="100000"/>
              </a:schemeClr>
            </a:gs>
            <a:gs pos="100000">
              <a:schemeClr val="accent2">
                <a:hueOff val="-3110148"/>
                <a:satOff val="-16453"/>
                <a:lumOff val="-62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Showing partial result to inform costumer about the progress </a:t>
          </a:r>
        </a:p>
      </dsp:txBody>
      <dsp:txXfrm>
        <a:off x="22246" y="3735784"/>
        <a:ext cx="6500707" cy="4112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CC64E-3F39-4E65-911E-5CEA500BD429}">
      <dsp:nvSpPr>
        <dsp:cNvPr id="0" name=""/>
        <dsp:cNvSpPr/>
      </dsp:nvSpPr>
      <dsp:spPr>
        <a:xfrm>
          <a:off x="0" y="4408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Game-Engine &amp; Framework</a:t>
          </a:r>
        </a:p>
      </dsp:txBody>
      <dsp:txXfrm>
        <a:off x="42151" y="86232"/>
        <a:ext cx="6460897" cy="779158"/>
      </dsp:txXfrm>
    </dsp:sp>
    <dsp:sp modelId="{9ADEFFAD-22ED-41E5-9796-469C9A9BE366}">
      <dsp:nvSpPr>
        <dsp:cNvPr id="0" name=""/>
        <dsp:cNvSpPr/>
      </dsp:nvSpPr>
      <dsp:spPr>
        <a:xfrm>
          <a:off x="0" y="101122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777537"/>
                <a:satOff val="-4113"/>
                <a:lumOff val="-1568"/>
                <a:alphaOff val="0"/>
                <a:tint val="98000"/>
                <a:lumMod val="100000"/>
              </a:schemeClr>
            </a:gs>
            <a:gs pos="100000">
              <a:schemeClr val="accent2">
                <a:hueOff val="-777537"/>
                <a:satOff val="-4113"/>
                <a:lumOff val="-1568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Component-based programming</a:t>
          </a:r>
        </a:p>
      </dsp:txBody>
      <dsp:txXfrm>
        <a:off x="42151" y="1053372"/>
        <a:ext cx="6460897" cy="779158"/>
      </dsp:txXfrm>
    </dsp:sp>
    <dsp:sp modelId="{23D22FBF-A953-43AB-A4DB-630143A5D01C}">
      <dsp:nvSpPr>
        <dsp:cNvPr id="0" name=""/>
        <dsp:cNvSpPr/>
      </dsp:nvSpPr>
      <dsp:spPr>
        <a:xfrm>
          <a:off x="0" y="197836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1555074"/>
                <a:satOff val="-8227"/>
                <a:lumOff val="-3137"/>
                <a:alphaOff val="0"/>
                <a:tint val="98000"/>
                <a:lumMod val="100000"/>
              </a:schemeClr>
            </a:gs>
            <a:gs pos="100000">
              <a:schemeClr val="accent2">
                <a:hueOff val="-1555074"/>
                <a:satOff val="-8227"/>
                <a:lumOff val="-3137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Easy &amp; free to use</a:t>
          </a:r>
        </a:p>
      </dsp:txBody>
      <dsp:txXfrm>
        <a:off x="42151" y="2020512"/>
        <a:ext cx="6460897" cy="779158"/>
      </dsp:txXfrm>
    </dsp:sp>
    <dsp:sp modelId="{978F4871-9E50-470B-B983-A725D79E1720}">
      <dsp:nvSpPr>
        <dsp:cNvPr id="0" name=""/>
        <dsp:cNvSpPr/>
      </dsp:nvSpPr>
      <dsp:spPr>
        <a:xfrm>
          <a:off x="0" y="294550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2332611"/>
                <a:satOff val="-12340"/>
                <a:lumOff val="-4705"/>
                <a:alphaOff val="0"/>
                <a:tint val="98000"/>
                <a:lumMod val="100000"/>
              </a:schemeClr>
            </a:gs>
            <a:gs pos="100000">
              <a:schemeClr val="accent2">
                <a:hueOff val="-2332611"/>
                <a:satOff val="-12340"/>
                <a:lumOff val="-470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Huge community</a:t>
          </a:r>
        </a:p>
      </dsp:txBody>
      <dsp:txXfrm>
        <a:off x="42151" y="2987652"/>
        <a:ext cx="6460897" cy="779158"/>
      </dsp:txXfrm>
    </dsp:sp>
    <dsp:sp modelId="{1558A00B-0525-42AE-8A73-82D2AD209958}">
      <dsp:nvSpPr>
        <dsp:cNvPr id="0" name=""/>
        <dsp:cNvSpPr/>
      </dsp:nvSpPr>
      <dsp:spPr>
        <a:xfrm>
          <a:off x="0" y="3912641"/>
          <a:ext cx="6545199" cy="863460"/>
        </a:xfrm>
        <a:prstGeom prst="roundRect">
          <a:avLst/>
        </a:prstGeom>
        <a:gradFill rotWithShape="0">
          <a:gsLst>
            <a:gs pos="0">
              <a:schemeClr val="accent2">
                <a:hueOff val="-3110148"/>
                <a:satOff val="-16453"/>
                <a:lumOff val="-6274"/>
                <a:alphaOff val="0"/>
                <a:tint val="98000"/>
                <a:lumMod val="100000"/>
              </a:schemeClr>
            </a:gs>
            <a:gs pos="100000">
              <a:schemeClr val="accent2">
                <a:hueOff val="-3110148"/>
                <a:satOff val="-16453"/>
                <a:lumOff val="-6274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Cross-Platform</a:t>
          </a:r>
        </a:p>
      </dsp:txBody>
      <dsp:txXfrm>
        <a:off x="42151" y="3954792"/>
        <a:ext cx="6460897" cy="7791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DF670-CE7A-43C6-9C8D-84A06893B9E7}">
      <dsp:nvSpPr>
        <dsp:cNvPr id="0" name=""/>
        <dsp:cNvSpPr/>
      </dsp:nvSpPr>
      <dsp:spPr>
        <a:xfrm>
          <a:off x="0" y="2524"/>
          <a:ext cx="574153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ABE632-2676-437A-B484-61EF9D50B12F}">
      <dsp:nvSpPr>
        <dsp:cNvPr id="0" name=""/>
        <dsp:cNvSpPr/>
      </dsp:nvSpPr>
      <dsp:spPr>
        <a:xfrm>
          <a:off x="0" y="2524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Development platform</a:t>
          </a:r>
        </a:p>
      </dsp:txBody>
      <dsp:txXfrm>
        <a:off x="0" y="2524"/>
        <a:ext cx="5741533" cy="860988"/>
      </dsp:txXfrm>
    </dsp:sp>
    <dsp:sp modelId="{A1EA6DD2-F8CE-4D51-8D9D-4237F8F9FD06}">
      <dsp:nvSpPr>
        <dsp:cNvPr id="0" name=""/>
        <dsp:cNvSpPr/>
      </dsp:nvSpPr>
      <dsp:spPr>
        <a:xfrm>
          <a:off x="0" y="863513"/>
          <a:ext cx="5741533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C0D1A9-C774-4129-B9FC-7377706B8D0A}">
      <dsp:nvSpPr>
        <dsp:cNvPr id="0" name=""/>
        <dsp:cNvSpPr/>
      </dsp:nvSpPr>
      <dsp:spPr>
        <a:xfrm>
          <a:off x="0" y="863513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Host and share code</a:t>
          </a:r>
        </a:p>
      </dsp:txBody>
      <dsp:txXfrm>
        <a:off x="0" y="863513"/>
        <a:ext cx="5741533" cy="860988"/>
      </dsp:txXfrm>
    </dsp:sp>
    <dsp:sp modelId="{D47B408E-6765-411F-8DE5-FB79C04E1F07}">
      <dsp:nvSpPr>
        <dsp:cNvPr id="0" name=""/>
        <dsp:cNvSpPr/>
      </dsp:nvSpPr>
      <dsp:spPr>
        <a:xfrm>
          <a:off x="0" y="1724502"/>
          <a:ext cx="5741533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36CE02-D35A-4900-9CD1-8D8E7234AA57}">
      <dsp:nvSpPr>
        <dsp:cNvPr id="0" name=""/>
        <dsp:cNvSpPr/>
      </dsp:nvSpPr>
      <dsp:spPr>
        <a:xfrm>
          <a:off x="0" y="1724502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Review options</a:t>
          </a:r>
        </a:p>
      </dsp:txBody>
      <dsp:txXfrm>
        <a:off x="0" y="1724502"/>
        <a:ext cx="5741533" cy="860988"/>
      </dsp:txXfrm>
    </dsp:sp>
    <dsp:sp modelId="{F58F5174-783E-49EE-917E-B100A392747B}">
      <dsp:nvSpPr>
        <dsp:cNvPr id="0" name=""/>
        <dsp:cNvSpPr/>
      </dsp:nvSpPr>
      <dsp:spPr>
        <a:xfrm>
          <a:off x="0" y="2585491"/>
          <a:ext cx="5741533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F54601-549D-44AD-B7B1-A9A44BEBAE96}">
      <dsp:nvSpPr>
        <dsp:cNvPr id="0" name=""/>
        <dsp:cNvSpPr/>
      </dsp:nvSpPr>
      <dsp:spPr>
        <a:xfrm>
          <a:off x="0" y="2585491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Automatically distributed versions</a:t>
          </a:r>
        </a:p>
      </dsp:txBody>
      <dsp:txXfrm>
        <a:off x="0" y="2585491"/>
        <a:ext cx="5741533" cy="860988"/>
      </dsp:txXfrm>
    </dsp:sp>
    <dsp:sp modelId="{705F71AC-A9CB-4197-B1B9-F9574C9E199F}">
      <dsp:nvSpPr>
        <dsp:cNvPr id="0" name=""/>
        <dsp:cNvSpPr/>
      </dsp:nvSpPr>
      <dsp:spPr>
        <a:xfrm>
          <a:off x="0" y="3446480"/>
          <a:ext cx="57415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331D1C-509A-454F-A8DF-3AADCFC897AC}">
      <dsp:nvSpPr>
        <dsp:cNvPr id="0" name=""/>
        <dsp:cNvSpPr/>
      </dsp:nvSpPr>
      <dsp:spPr>
        <a:xfrm>
          <a:off x="0" y="3446480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Documentation</a:t>
          </a:r>
        </a:p>
      </dsp:txBody>
      <dsp:txXfrm>
        <a:off x="0" y="3446480"/>
        <a:ext cx="5741533" cy="860988"/>
      </dsp:txXfrm>
    </dsp:sp>
    <dsp:sp modelId="{F0E65611-7E4E-4BD9-92F3-2C625A7F8F48}">
      <dsp:nvSpPr>
        <dsp:cNvPr id="0" name=""/>
        <dsp:cNvSpPr/>
      </dsp:nvSpPr>
      <dsp:spPr>
        <a:xfrm>
          <a:off x="0" y="4307469"/>
          <a:ext cx="574153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C52848-6766-4C2A-88E5-63CED7409023}">
      <dsp:nvSpPr>
        <dsp:cNvPr id="0" name=""/>
        <dsp:cNvSpPr/>
      </dsp:nvSpPr>
      <dsp:spPr>
        <a:xfrm>
          <a:off x="0" y="4307469"/>
          <a:ext cx="5741533" cy="8609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Accessible from everywhere &amp; everyone</a:t>
          </a:r>
        </a:p>
      </dsp:txBody>
      <dsp:txXfrm>
        <a:off x="0" y="4307469"/>
        <a:ext cx="5741533" cy="86098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BDBD7E-5A29-4690-88DC-D6A3E241DC54}">
      <dsp:nvSpPr>
        <dsp:cNvPr id="0" name=""/>
        <dsp:cNvSpPr/>
      </dsp:nvSpPr>
      <dsp:spPr>
        <a:xfrm>
          <a:off x="285275" y="0"/>
          <a:ext cx="5170983" cy="5170983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C02750-C294-4C55-86B3-ACD51D0B295F}">
      <dsp:nvSpPr>
        <dsp:cNvPr id="0" name=""/>
        <dsp:cNvSpPr/>
      </dsp:nvSpPr>
      <dsp:spPr>
        <a:xfrm>
          <a:off x="776518" y="491243"/>
          <a:ext cx="2016683" cy="201668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Integration of github in a perfect and simple windows tool</a:t>
          </a:r>
        </a:p>
      </dsp:txBody>
      <dsp:txXfrm>
        <a:off x="874964" y="589689"/>
        <a:ext cx="1819791" cy="1819791"/>
      </dsp:txXfrm>
    </dsp:sp>
    <dsp:sp modelId="{9657593B-00E0-42B5-9F96-3049232E0BAF}">
      <dsp:nvSpPr>
        <dsp:cNvPr id="0" name=""/>
        <dsp:cNvSpPr/>
      </dsp:nvSpPr>
      <dsp:spPr>
        <a:xfrm>
          <a:off x="2948331" y="491243"/>
          <a:ext cx="2016683" cy="201668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Pull, push, diff, commit very quick and simple</a:t>
          </a:r>
        </a:p>
      </dsp:txBody>
      <dsp:txXfrm>
        <a:off x="3046777" y="589689"/>
        <a:ext cx="1819791" cy="1819791"/>
      </dsp:txXfrm>
    </dsp:sp>
    <dsp:sp modelId="{F8C20D2A-3B0E-4CA8-B1BD-A8F626055CA1}">
      <dsp:nvSpPr>
        <dsp:cNvPr id="0" name=""/>
        <dsp:cNvSpPr/>
      </dsp:nvSpPr>
      <dsp:spPr>
        <a:xfrm>
          <a:off x="776518" y="2663056"/>
          <a:ext cx="2016683" cy="201668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UI for windows</a:t>
          </a:r>
        </a:p>
      </dsp:txBody>
      <dsp:txXfrm>
        <a:off x="874964" y="2761502"/>
        <a:ext cx="1819791" cy="1819791"/>
      </dsp:txXfrm>
    </dsp:sp>
    <dsp:sp modelId="{42D2ECC3-11A8-4AF1-A54C-CCECFF3E63C4}">
      <dsp:nvSpPr>
        <dsp:cNvPr id="0" name=""/>
        <dsp:cNvSpPr/>
      </dsp:nvSpPr>
      <dsp:spPr>
        <a:xfrm>
          <a:off x="2948331" y="2663056"/>
          <a:ext cx="2016683" cy="201668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Version control</a:t>
          </a:r>
        </a:p>
      </dsp:txBody>
      <dsp:txXfrm>
        <a:off x="3046777" y="2761502"/>
        <a:ext cx="1819791" cy="18197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76A08A-4994-4611-B5D4-28BD43B83B36}">
      <dsp:nvSpPr>
        <dsp:cNvPr id="0" name=""/>
        <dsp:cNvSpPr/>
      </dsp:nvSpPr>
      <dsp:spPr>
        <a:xfrm>
          <a:off x="0" y="110094"/>
          <a:ext cx="5741533" cy="9509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Singleton: software </a:t>
          </a:r>
          <a:r>
            <a:rPr lang="en-US" sz="1700" b="1" kern="1200"/>
            <a:t>design pattern</a:t>
          </a:r>
          <a:r>
            <a:rPr lang="en-US" sz="1700" kern="1200"/>
            <a:t> that restricts the instantiation of a </a:t>
          </a:r>
          <a:r>
            <a:rPr lang="en-US" sz="1700" b="1" kern="1200"/>
            <a:t>class</a:t>
          </a:r>
          <a:r>
            <a:rPr lang="en-US" sz="1700" kern="1200"/>
            <a:t> to one “single” instance</a:t>
          </a:r>
        </a:p>
      </dsp:txBody>
      <dsp:txXfrm>
        <a:off x="46424" y="156518"/>
        <a:ext cx="5648685" cy="858142"/>
      </dsp:txXfrm>
    </dsp:sp>
    <dsp:sp modelId="{92D7980B-FDDF-4790-9A04-92A040B9DB32}">
      <dsp:nvSpPr>
        <dsp:cNvPr id="0" name=""/>
        <dsp:cNvSpPr/>
      </dsp:nvSpPr>
      <dsp:spPr>
        <a:xfrm>
          <a:off x="0" y="1110045"/>
          <a:ext cx="5741533" cy="950990"/>
        </a:xfrm>
        <a:prstGeom prst="roundRect">
          <a:avLst/>
        </a:prstGeom>
        <a:solidFill>
          <a:schemeClr val="accent2">
            <a:hueOff val="-777537"/>
            <a:satOff val="-4113"/>
            <a:lumOff val="-156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useful when exactly one object is needed to coordinate actions across the system</a:t>
          </a:r>
        </a:p>
      </dsp:txBody>
      <dsp:txXfrm>
        <a:off x="46424" y="1156469"/>
        <a:ext cx="5648685" cy="858142"/>
      </dsp:txXfrm>
    </dsp:sp>
    <dsp:sp modelId="{CDDBD820-03AA-4ACD-8B49-7B8041FE8B8E}">
      <dsp:nvSpPr>
        <dsp:cNvPr id="0" name=""/>
        <dsp:cNvSpPr/>
      </dsp:nvSpPr>
      <dsp:spPr>
        <a:xfrm>
          <a:off x="0" y="2109996"/>
          <a:ext cx="5741533" cy="950990"/>
        </a:xfrm>
        <a:prstGeom prst="roundRect">
          <a:avLst/>
        </a:prstGeom>
        <a:solidFill>
          <a:schemeClr val="accent2">
            <a:hueOff val="-1555074"/>
            <a:satOff val="-8227"/>
            <a:lumOff val="-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Created a branch on github --&gt; not in our actual code --&gt; unity project</a:t>
          </a:r>
        </a:p>
      </dsp:txBody>
      <dsp:txXfrm>
        <a:off x="46424" y="2156420"/>
        <a:ext cx="5648685" cy="858142"/>
      </dsp:txXfrm>
    </dsp:sp>
    <dsp:sp modelId="{310FFE65-57CB-4226-A6A2-5EF31F297BA7}">
      <dsp:nvSpPr>
        <dsp:cNvPr id="0" name=""/>
        <dsp:cNvSpPr/>
      </dsp:nvSpPr>
      <dsp:spPr>
        <a:xfrm>
          <a:off x="0" y="3109946"/>
          <a:ext cx="5741533" cy="950990"/>
        </a:xfrm>
        <a:prstGeom prst="roundRect">
          <a:avLst/>
        </a:prstGeom>
        <a:solidFill>
          <a:schemeClr val="accent2">
            <a:hueOff val="-2332611"/>
            <a:satOff val="-12340"/>
            <a:lumOff val="-47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Doesn't make sense to use in class “elements” --&gt; can't have multiple elements with different properties united in one instance</a:t>
          </a:r>
        </a:p>
      </dsp:txBody>
      <dsp:txXfrm>
        <a:off x="46424" y="3156370"/>
        <a:ext cx="5648685" cy="858142"/>
      </dsp:txXfrm>
    </dsp:sp>
    <dsp:sp modelId="{C4D3C4F5-CD52-4745-905A-148EC2EEA429}">
      <dsp:nvSpPr>
        <dsp:cNvPr id="0" name=""/>
        <dsp:cNvSpPr/>
      </dsp:nvSpPr>
      <dsp:spPr>
        <a:xfrm>
          <a:off x="0" y="4109897"/>
          <a:ext cx="5741533" cy="950990"/>
        </a:xfrm>
        <a:prstGeom prst="round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Makes sense to use in "cross scene info" class --&gt; exchange variables between the scenes --&gt; makes sense to only have one instance of it</a:t>
          </a:r>
        </a:p>
      </dsp:txBody>
      <dsp:txXfrm>
        <a:off x="46424" y="4156321"/>
        <a:ext cx="5648685" cy="8581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3B5F1B-C1D9-4562-8E9D-11BC306AC265}">
      <dsp:nvSpPr>
        <dsp:cNvPr id="0" name=""/>
        <dsp:cNvSpPr/>
      </dsp:nvSpPr>
      <dsp:spPr>
        <a:xfrm>
          <a:off x="0" y="942429"/>
          <a:ext cx="5741533" cy="5996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levels --&gt; automatic level generator</a:t>
          </a:r>
        </a:p>
      </dsp:txBody>
      <dsp:txXfrm>
        <a:off x="29271" y="971700"/>
        <a:ext cx="5682991" cy="541083"/>
      </dsp:txXfrm>
    </dsp:sp>
    <dsp:sp modelId="{422AA7DA-B1DB-4C3E-9CAC-73E977AD7BC1}">
      <dsp:nvSpPr>
        <dsp:cNvPr id="0" name=""/>
        <dsp:cNvSpPr/>
      </dsp:nvSpPr>
      <dsp:spPr>
        <a:xfrm>
          <a:off x="0" y="1614054"/>
          <a:ext cx="5741533" cy="5996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Making money through advertisement</a:t>
          </a:r>
        </a:p>
      </dsp:txBody>
      <dsp:txXfrm>
        <a:off x="29271" y="1643325"/>
        <a:ext cx="5682991" cy="541083"/>
      </dsp:txXfrm>
    </dsp:sp>
    <dsp:sp modelId="{1D035F8C-3D84-495C-8CE8-A37000A6706D}">
      <dsp:nvSpPr>
        <dsp:cNvPr id="0" name=""/>
        <dsp:cNvSpPr/>
      </dsp:nvSpPr>
      <dsp:spPr>
        <a:xfrm>
          <a:off x="0" y="2285679"/>
          <a:ext cx="5741533" cy="5996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Pay for pro version to get it ad free</a:t>
          </a:r>
        </a:p>
      </dsp:txBody>
      <dsp:txXfrm>
        <a:off x="29271" y="2314950"/>
        <a:ext cx="5682991" cy="541083"/>
      </dsp:txXfrm>
    </dsp:sp>
    <dsp:sp modelId="{29196683-724D-4A64-B667-6238C692FF39}">
      <dsp:nvSpPr>
        <dsp:cNvPr id="0" name=""/>
        <dsp:cNvSpPr/>
      </dsp:nvSpPr>
      <dsp:spPr>
        <a:xfrm>
          <a:off x="0" y="2957304"/>
          <a:ext cx="5741533" cy="5996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Registration required</a:t>
          </a:r>
        </a:p>
      </dsp:txBody>
      <dsp:txXfrm>
        <a:off x="29271" y="2986575"/>
        <a:ext cx="5682991" cy="541083"/>
      </dsp:txXfrm>
    </dsp:sp>
    <dsp:sp modelId="{53E2D755-0BD1-44E5-8EF1-B8D1915D014D}">
      <dsp:nvSpPr>
        <dsp:cNvPr id="0" name=""/>
        <dsp:cNvSpPr/>
      </dsp:nvSpPr>
      <dsp:spPr>
        <a:xfrm>
          <a:off x="0" y="3628929"/>
          <a:ext cx="5741533" cy="59962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Options menu</a:t>
          </a:r>
        </a:p>
      </dsp:txBody>
      <dsp:txXfrm>
        <a:off x="29271" y="3658200"/>
        <a:ext cx="5682991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e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16871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4992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44621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2598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05079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968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42977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53713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9602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35349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4708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59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31445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46574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6999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38432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039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21" Type="http://schemas.openxmlformats.org/officeDocument/2006/relationships/image" Target="../media/image7.png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78" r:id="rId9"/>
    <p:sldLayoutId id="2147483657" r:id="rId10"/>
    <p:sldLayoutId id="2147483679" r:id="rId11"/>
    <p:sldLayoutId id="2147483680" r:id="rId12"/>
    <p:sldLayoutId id="2147483681" r:id="rId13"/>
    <p:sldLayoutId id="2147483683" r:id="rId14"/>
    <p:sldLayoutId id="2147483682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B861911-540F-41FF-879C-DC557F555305}" type="datetimeFigureOut">
              <a:rPr lang="de-DE" smtClean="0"/>
              <a:t>29.06.2020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36D9E-EFF9-410F-A06C-D7ADCD50BA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349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Logicsgame</a:t>
            </a:r>
            <a:endParaRPr lang="en-US" dirty="0" err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By Tim Farahani, Max Maier &amp; Marcel </a:t>
            </a:r>
            <a:r>
              <a:rPr lang="en-US" dirty="0" err="1">
                <a:cs typeface="Calibri"/>
              </a:rPr>
              <a:t>SOmmer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7335-4C53-4437-AE70-E3B2D2B7E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609600"/>
            <a:ext cx="5147730" cy="1641987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Blog</a:t>
            </a:r>
            <a:endParaRPr lang="en-US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647447-C6B7-4095-A270-74268CDE14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685" r="-205" b="228"/>
          <a:stretch/>
        </p:blipFill>
        <p:spPr>
          <a:xfrm>
            <a:off x="20" y="-48992"/>
            <a:ext cx="5783592" cy="6946543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793A0471-0CCB-452B-AC52-882DFDCC6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251587"/>
            <a:ext cx="5147730" cy="3637935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58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D4D3E7-6320-46EF-B89F-32FE4841F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Project Management with youtrack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98EA424-92A9-4664-963B-9AD65ADAD4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643807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23445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F65CD9-825D-44BD-8681-D42D260D4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2F64C47-BE0B-4DA4-A62F-C6922DD20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2"/>
            <a:ext cx="4125976" cy="6858002"/>
          </a:xfrm>
          <a:custGeom>
            <a:avLst/>
            <a:gdLst>
              <a:gd name="connsiteX0" fmla="*/ 4125976 w 4125976"/>
              <a:gd name="connsiteY0" fmla="*/ 0 h 6858002"/>
              <a:gd name="connsiteX1" fmla="*/ 1300393 w 4125976"/>
              <a:gd name="connsiteY1" fmla="*/ 0 h 6858002"/>
              <a:gd name="connsiteX2" fmla="*/ 1300393 w 4125976"/>
              <a:gd name="connsiteY2" fmla="*/ 2 h 6858002"/>
              <a:gd name="connsiteX3" fmla="*/ 1155520 w 4125976"/>
              <a:gd name="connsiteY3" fmla="*/ 2 h 6858002"/>
              <a:gd name="connsiteX4" fmla="*/ 1074856 w 4125976"/>
              <a:gd name="connsiteY4" fmla="*/ 88573 h 6858002"/>
              <a:gd name="connsiteX5" fmla="*/ 0 w 4125976"/>
              <a:gd name="connsiteY5" fmla="*/ 3396600 h 6858002"/>
              <a:gd name="connsiteX6" fmla="*/ 1222540 w 4125976"/>
              <a:gd name="connsiteY6" fmla="*/ 6858002 h 6858002"/>
              <a:gd name="connsiteX7" fmla="*/ 4125598 w 4125976"/>
              <a:gd name="connsiteY7" fmla="*/ 6858002 h 6858002"/>
              <a:gd name="connsiteX8" fmla="*/ 4125976 w 4125976"/>
              <a:gd name="connsiteY8" fmla="*/ 685760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5976" h="6858002">
                <a:moveTo>
                  <a:pt x="4125976" y="0"/>
                </a:moveTo>
                <a:lnTo>
                  <a:pt x="1300393" y="0"/>
                </a:lnTo>
                <a:lnTo>
                  <a:pt x="1300393" y="2"/>
                </a:lnTo>
                <a:lnTo>
                  <a:pt x="1155520" y="2"/>
                </a:lnTo>
                <a:lnTo>
                  <a:pt x="1074856" y="88573"/>
                </a:lnTo>
                <a:cubicBezTo>
                  <a:pt x="422987" y="841260"/>
                  <a:pt x="0" y="2042663"/>
                  <a:pt x="0" y="3396600"/>
                </a:cubicBezTo>
                <a:cubicBezTo>
                  <a:pt x="0" y="4846647"/>
                  <a:pt x="488259" y="6121285"/>
                  <a:pt x="1222540" y="6858002"/>
                </a:cubicBezTo>
                <a:cubicBezTo>
                  <a:pt x="4125598" y="6858002"/>
                  <a:pt x="4125598" y="6858002"/>
                  <a:pt x="4125598" y="6858002"/>
                </a:cubicBezTo>
                <a:lnTo>
                  <a:pt x="4125976" y="68576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54539-AE52-4AFD-8CE9-55703798B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43466"/>
            <a:ext cx="2590799" cy="499533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  <a:ea typeface="+mj-lt"/>
                <a:cs typeface="+mj-lt"/>
              </a:rPr>
              <a:t>Project Methodology: Scrum</a:t>
            </a:r>
            <a:endParaRPr lang="en-US" sz="28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FF4D313-B813-40B2-9134-5F92273945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350284"/>
              </p:ext>
            </p:extLst>
          </p:nvPr>
        </p:nvGraphicFramePr>
        <p:xfrm>
          <a:off x="4808601" y="901700"/>
          <a:ext cx="6545199" cy="4820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6449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26B8-4F20-4AAE-8B60-F1297CB21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RUP</a:t>
            </a:r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201D26-BC4A-44C1-920E-A691F9DE0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846937"/>
            <a:ext cx="6897878" cy="517340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B1CA6013-3469-430E-AB76-9122B9D06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FC52A-AD36-40FC-A74F-0557851F7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26" y="97436"/>
            <a:ext cx="10131425" cy="1456267"/>
          </a:xfrm>
        </p:spPr>
        <p:txBody>
          <a:bodyPr/>
          <a:lstStyle/>
          <a:p>
            <a:r>
              <a:rPr lang="en-US" dirty="0">
                <a:solidFill>
                  <a:srgbClr val="EBEBEB"/>
                </a:solidFill>
                <a:ea typeface="+mj-lt"/>
                <a:cs typeface="+mj-lt"/>
              </a:rPr>
              <a:t>Cumulative flow project begin</a:t>
            </a:r>
            <a:endParaRPr lang="en-US" dirty="0">
              <a:ea typeface="+mj-lt"/>
              <a:cs typeface="+mj-lt"/>
            </a:endParaRPr>
          </a:p>
        </p:txBody>
      </p:sp>
      <p:pic>
        <p:nvPicPr>
          <p:cNvPr id="4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744F374-F3B0-4A44-8D04-66550B1B3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406" y="1280133"/>
            <a:ext cx="7197363" cy="5472935"/>
          </a:xfrm>
        </p:spPr>
      </p:pic>
    </p:spTree>
    <p:extLst>
      <p:ext uri="{BB962C8B-B14F-4D97-AF65-F5344CB8AC3E}">
        <p14:creationId xmlns:p14="http://schemas.microsoft.com/office/powerpoint/2010/main" val="1734625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AA34-D7E0-4781-B3B4-D983A1A9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42" y="122420"/>
            <a:ext cx="10131425" cy="1456267"/>
          </a:xfrm>
        </p:spPr>
        <p:txBody>
          <a:bodyPr/>
          <a:lstStyle/>
          <a:p>
            <a:r>
              <a:rPr lang="en-US" dirty="0" err="1">
                <a:cs typeface="Calibri Light"/>
              </a:rPr>
              <a:t>Comulative</a:t>
            </a:r>
            <a:r>
              <a:rPr lang="en-US" dirty="0">
                <a:cs typeface="Calibri Light"/>
              </a:rPr>
              <a:t> flow project progress</a:t>
            </a:r>
            <a:endParaRPr lang="en-US" dirty="0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413E59-DA70-432B-BA81-5BEF023F3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9209" y="1405052"/>
            <a:ext cx="10431659" cy="5360508"/>
          </a:xfrm>
        </p:spPr>
      </p:pic>
    </p:spTree>
    <p:extLst>
      <p:ext uri="{BB962C8B-B14F-4D97-AF65-F5344CB8AC3E}">
        <p14:creationId xmlns:p14="http://schemas.microsoft.com/office/powerpoint/2010/main" val="3860503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D19ED-ED62-496F-A9E8-6B4374AA4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81" y="122420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Burndown</a:t>
            </a:r>
            <a:endParaRPr lang="en-US" dirty="0"/>
          </a:p>
        </p:txBody>
      </p:sp>
      <p:pic>
        <p:nvPicPr>
          <p:cNvPr id="4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42D1621-2EBC-4F35-AA21-23635A2DF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672" y="1380069"/>
            <a:ext cx="11366731" cy="5372999"/>
          </a:xfrm>
        </p:spPr>
      </p:pic>
    </p:spTree>
    <p:extLst>
      <p:ext uri="{BB962C8B-B14F-4D97-AF65-F5344CB8AC3E}">
        <p14:creationId xmlns:p14="http://schemas.microsoft.com/office/powerpoint/2010/main" val="2941773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BC942-ABE9-4ABE-8A5F-18435738F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294" y="257033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Cost Estimation (Time is money)</a:t>
            </a:r>
            <a:endParaRPr lang="en-US" dirty="0"/>
          </a:p>
        </p:txBody>
      </p:sp>
      <p:pic>
        <p:nvPicPr>
          <p:cNvPr id="4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086B203-9DC6-45CD-A4D4-74FA99641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3303" y="1789500"/>
            <a:ext cx="10390570" cy="4627222"/>
          </a:xfrm>
        </p:spPr>
      </p:pic>
    </p:spTree>
    <p:extLst>
      <p:ext uri="{BB962C8B-B14F-4D97-AF65-F5344CB8AC3E}">
        <p14:creationId xmlns:p14="http://schemas.microsoft.com/office/powerpoint/2010/main" val="3119559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2A4DC-B80D-4CDB-8245-CD66EE609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Time Report</a:t>
            </a:r>
            <a:endParaRPr lang="en-US" dirty="0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3329A0-DAD2-4FD5-BFEB-66462B1B5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689734"/>
            <a:ext cx="6897878" cy="548781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2CF270-DA69-4AA3-A735-717256A47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2720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B38E6-AA59-42C3-8E11-09FF7465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145" y="2708223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Technical 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47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9B393-AF20-43C2-B7F3-D15D80274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cs typeface="Calibri Light"/>
              </a:rPr>
              <a:t>Agenda</a:t>
            </a:r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45A61-41C7-43E6-BA08-F62049CC4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875256"/>
            <a:ext cx="6517543" cy="5881980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cap="all" dirty="0">
                <a:ea typeface="+mn-lt"/>
                <a:cs typeface="+mn-lt"/>
              </a:rPr>
              <a:t>Business Needs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Vision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Use Case(s)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SOFTWARE REQUIREMENT SPECIFICATION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SCOPE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BLOG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PROJECT MANAGEMENT</a:t>
            </a:r>
            <a:endParaRPr lang="en-US" sz="1800"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cap="all" dirty="0">
                <a:ea typeface="+mn-lt"/>
                <a:cs typeface="+mn-lt"/>
              </a:rPr>
              <a:t>TECHNICAL ABILITIES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DEMO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ea typeface="+mn-lt"/>
                <a:cs typeface="+mn-lt"/>
              </a:rPr>
              <a:t>CLASS DIAGRAM</a:t>
            </a:r>
            <a:endParaRPr lang="en-US" sz="1800"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cap="all" dirty="0">
                <a:cs typeface="Calibri"/>
              </a:rPr>
              <a:t>Quality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Architecture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Configuration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Risk management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Testing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Patterns</a:t>
            </a:r>
          </a:p>
          <a:p>
            <a:pPr lvl="1">
              <a:lnSpc>
                <a:spcPct val="90000"/>
              </a:lnSpc>
            </a:pPr>
            <a:r>
              <a:rPr lang="en-US" sz="1800" cap="all" dirty="0">
                <a:cs typeface="Calibri"/>
              </a:rPr>
              <a:t>Metrics</a:t>
            </a:r>
          </a:p>
          <a:p>
            <a:pPr>
              <a:lnSpc>
                <a:spcPct val="90000"/>
              </a:lnSpc>
            </a:pPr>
            <a:endParaRPr lang="en-US" sz="1000" cap="all">
              <a:cs typeface="Calibri"/>
            </a:endParaRPr>
          </a:p>
          <a:p>
            <a:pPr marL="457200" lvl="1" indent="0">
              <a:lnSpc>
                <a:spcPct val="90000"/>
              </a:lnSpc>
              <a:buNone/>
            </a:pPr>
            <a:endParaRPr lang="en-US" sz="1000" cap="all"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9356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46BBD-EC64-4C1A-8224-0A4136765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Demo</a:t>
            </a:r>
            <a:endParaRPr lang="en-US" dirty="0"/>
          </a:p>
        </p:txBody>
      </p:sp>
      <p:pic>
        <p:nvPicPr>
          <p:cNvPr id="4" name="Picture 4" descr="A drawing of a person&#10;&#10;Description automatically generated">
            <a:extLst>
              <a:ext uri="{FF2B5EF4-FFF2-40B4-BE49-F238E27FC236}">
                <a16:creationId xmlns:a16="http://schemas.microsoft.com/office/drawing/2014/main" id="{C9743AA5-759F-46F5-B7BF-65EC44B0E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7865" y="205309"/>
            <a:ext cx="3639392" cy="6447825"/>
          </a:xfrm>
        </p:spPr>
      </p:pic>
    </p:spTree>
    <p:extLst>
      <p:ext uri="{BB962C8B-B14F-4D97-AF65-F5344CB8AC3E}">
        <p14:creationId xmlns:p14="http://schemas.microsoft.com/office/powerpoint/2010/main" val="3974150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1592-B870-4BB1-91B5-BE84520E6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39700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Class diagram</a:t>
            </a:r>
            <a:endParaRPr lang="en-US" dirty="0"/>
          </a:p>
        </p:txBody>
      </p:sp>
      <p:pic>
        <p:nvPicPr>
          <p:cNvPr id="4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BCF9DB54-25ED-4BBE-9838-D3BEAA81E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323" y="1519767"/>
            <a:ext cx="10725480" cy="5135033"/>
          </a:xfrm>
        </p:spPr>
      </p:pic>
    </p:spTree>
    <p:extLst>
      <p:ext uri="{BB962C8B-B14F-4D97-AF65-F5344CB8AC3E}">
        <p14:creationId xmlns:p14="http://schemas.microsoft.com/office/powerpoint/2010/main" val="2562226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14439-4C9F-4804-B608-BC6F8C55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735" y="2708223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30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04DA7-05B9-4C4D-8563-E8A1B967F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Component Architecture</a:t>
            </a:r>
          </a:p>
        </p:txBody>
      </p:sp>
      <p:pic>
        <p:nvPicPr>
          <p:cNvPr id="4" name="Picture 4" descr="A picture containing monitor, computer&#10;&#10;Description automatically generated">
            <a:extLst>
              <a:ext uri="{FF2B5EF4-FFF2-40B4-BE49-F238E27FC236}">
                <a16:creationId xmlns:a16="http://schemas.microsoft.com/office/drawing/2014/main" id="{EB2450DC-AABC-4D1C-8D04-7C6FAB35E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282" b="-4852"/>
          <a:stretch/>
        </p:blipFill>
        <p:spPr>
          <a:xfrm>
            <a:off x="1204509" y="1982843"/>
            <a:ext cx="8980233" cy="44224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78318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019F0-0E3D-40CC-A680-9566B52B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Software Architecture Document (SAD)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E64FD-6AC7-4E78-9B30-F3126CD89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Document describes Software Architecture such as:</a:t>
            </a:r>
          </a:p>
          <a:p>
            <a:pPr lvl="1"/>
            <a:r>
              <a:rPr lang="en-US" b="1" dirty="0"/>
              <a:t>Architectural Representation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Architectural Goals and Constraints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Logical View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Design Patterns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Metrics</a:t>
            </a:r>
            <a:endParaRPr lang="en-US" dirty="0">
              <a:cs typeface="Calibri"/>
            </a:endParaRPr>
          </a:p>
          <a:p>
            <a:pPr lvl="1"/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4179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6DD2-C6A7-4457-8A84-47DC0F1FF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58" y="2708223"/>
            <a:ext cx="10131425" cy="1456267"/>
          </a:xfrm>
        </p:spPr>
        <p:txBody>
          <a:bodyPr/>
          <a:lstStyle/>
          <a:p>
            <a:r>
              <a:rPr lang="en-US">
                <a:cs typeface="Calibri Light"/>
              </a:rPr>
              <a:t>Configuration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29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F65CD9-825D-44BD-8681-D42D260D4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2F64C47-BE0B-4DA4-A62F-C6922DD20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2"/>
            <a:ext cx="4125976" cy="6858002"/>
          </a:xfrm>
          <a:custGeom>
            <a:avLst/>
            <a:gdLst>
              <a:gd name="connsiteX0" fmla="*/ 4125976 w 4125976"/>
              <a:gd name="connsiteY0" fmla="*/ 0 h 6858002"/>
              <a:gd name="connsiteX1" fmla="*/ 1300393 w 4125976"/>
              <a:gd name="connsiteY1" fmla="*/ 0 h 6858002"/>
              <a:gd name="connsiteX2" fmla="*/ 1300393 w 4125976"/>
              <a:gd name="connsiteY2" fmla="*/ 2 h 6858002"/>
              <a:gd name="connsiteX3" fmla="*/ 1155520 w 4125976"/>
              <a:gd name="connsiteY3" fmla="*/ 2 h 6858002"/>
              <a:gd name="connsiteX4" fmla="*/ 1074856 w 4125976"/>
              <a:gd name="connsiteY4" fmla="*/ 88573 h 6858002"/>
              <a:gd name="connsiteX5" fmla="*/ 0 w 4125976"/>
              <a:gd name="connsiteY5" fmla="*/ 3396600 h 6858002"/>
              <a:gd name="connsiteX6" fmla="*/ 1222540 w 4125976"/>
              <a:gd name="connsiteY6" fmla="*/ 6858002 h 6858002"/>
              <a:gd name="connsiteX7" fmla="*/ 4125598 w 4125976"/>
              <a:gd name="connsiteY7" fmla="*/ 6858002 h 6858002"/>
              <a:gd name="connsiteX8" fmla="*/ 4125976 w 4125976"/>
              <a:gd name="connsiteY8" fmla="*/ 685760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5976" h="6858002">
                <a:moveTo>
                  <a:pt x="4125976" y="0"/>
                </a:moveTo>
                <a:lnTo>
                  <a:pt x="1300393" y="0"/>
                </a:lnTo>
                <a:lnTo>
                  <a:pt x="1300393" y="2"/>
                </a:lnTo>
                <a:lnTo>
                  <a:pt x="1155520" y="2"/>
                </a:lnTo>
                <a:lnTo>
                  <a:pt x="1074856" y="88573"/>
                </a:lnTo>
                <a:cubicBezTo>
                  <a:pt x="422987" y="841260"/>
                  <a:pt x="0" y="2042663"/>
                  <a:pt x="0" y="3396600"/>
                </a:cubicBezTo>
                <a:cubicBezTo>
                  <a:pt x="0" y="4846647"/>
                  <a:pt x="488259" y="6121285"/>
                  <a:pt x="1222540" y="6858002"/>
                </a:cubicBezTo>
                <a:cubicBezTo>
                  <a:pt x="4125598" y="6858002"/>
                  <a:pt x="4125598" y="6858002"/>
                  <a:pt x="4125598" y="6858002"/>
                </a:cubicBezTo>
                <a:lnTo>
                  <a:pt x="4125976" y="68576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24313-9A66-4DAD-9026-EF9298B99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43466"/>
            <a:ext cx="2590799" cy="49953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Unity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09912E-3B06-4DC5-B409-691D6B792E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0593168"/>
              </p:ext>
            </p:extLst>
          </p:nvPr>
        </p:nvGraphicFramePr>
        <p:xfrm>
          <a:off x="4808601" y="901700"/>
          <a:ext cx="6545199" cy="4820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98335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FB886-96A3-4549-BE4F-CE8C9FB97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Visual Studio Community 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16FB6-C65B-42C4-BBF1-1D4B0BD61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IDE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Free for students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Syntax highlighting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Autocomplete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Plugins for Unity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Goes hand in hand with unity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ea typeface="+mn-lt"/>
                <a:cs typeface="+mn-lt"/>
              </a:rPr>
              <a:t>C# compiler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>
                <a:cs typeface="Calibri"/>
              </a:rPr>
              <a:t>Visual Studio Liveshare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8723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B43336-93CE-4E3D-AE8D-DD257FCF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Github 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C4ED39D-2039-4EF6-8A13-B9EAFE4EBB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6018298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2187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C1B849-7C90-4BF1-8A56-E08CD3711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Tortoise git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0E4A309-4A91-4031-883F-84B8E16A8C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9298561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511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F381-370E-41CF-A9CE-F6A99BF01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637" y="2708223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Business needs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4468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BAFA5-04D4-4BFD-BE41-68D9233C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Automation &amp; Lifecycle management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14890-521E-4E4B-8CA3-29662E791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A Push into </a:t>
            </a:r>
            <a:r>
              <a:rPr lang="en-US" dirty="0" err="1">
                <a:cs typeface="Calibri"/>
              </a:rPr>
              <a:t>github</a:t>
            </a:r>
            <a:r>
              <a:rPr lang="en-US" dirty="0">
                <a:cs typeface="Calibri"/>
              </a:rPr>
              <a:t> triggers </a:t>
            </a:r>
            <a:r>
              <a:rPr lang="en-US" dirty="0" err="1">
                <a:cs typeface="Calibri"/>
              </a:rPr>
              <a:t>Codacy</a:t>
            </a:r>
            <a:r>
              <a:rPr lang="en-US" dirty="0">
                <a:cs typeface="Calibri"/>
              </a:rPr>
              <a:t> and </a:t>
            </a:r>
            <a:r>
              <a:rPr lang="en-US" dirty="0" err="1">
                <a:cs typeface="Calibri"/>
              </a:rPr>
              <a:t>Codeclimate</a:t>
            </a:r>
            <a:r>
              <a:rPr lang="en-US" dirty="0">
                <a:cs typeface="Calibri"/>
              </a:rPr>
              <a:t> --&gt; Metrics are updated</a:t>
            </a:r>
          </a:p>
          <a:p>
            <a:r>
              <a:rPr lang="en-US" dirty="0">
                <a:cs typeface="Calibri"/>
              </a:rPr>
              <a:t>Automatic version control due to </a:t>
            </a:r>
            <a:r>
              <a:rPr lang="en-US" dirty="0" err="1">
                <a:cs typeface="Calibri"/>
              </a:rPr>
              <a:t>github</a:t>
            </a:r>
            <a:r>
              <a:rPr lang="en-US" dirty="0">
                <a:cs typeface="Calibri"/>
              </a:rPr>
              <a:t> commits</a:t>
            </a:r>
          </a:p>
          <a:p>
            <a:r>
              <a:rPr lang="en-US" dirty="0">
                <a:cs typeface="Calibri"/>
              </a:rPr>
              <a:t>Documentation updates files automatically due to relative links to git repository</a:t>
            </a:r>
          </a:p>
          <a:p>
            <a:r>
              <a:rPr lang="en-US" dirty="0">
                <a:cs typeface="Calibri"/>
              </a:rPr>
              <a:t>New levels can be created and added easily</a:t>
            </a:r>
          </a:p>
          <a:p>
            <a:r>
              <a:rPr lang="en-US" dirty="0">
                <a:cs typeface="Calibri"/>
              </a:rPr>
              <a:t>Future: automatic deployment of new releases due to </a:t>
            </a:r>
            <a:r>
              <a:rPr lang="en-US" dirty="0" err="1">
                <a:cs typeface="Calibri"/>
              </a:rPr>
              <a:t>Playstore</a:t>
            </a:r>
            <a:r>
              <a:rPr lang="en-US" dirty="0">
                <a:cs typeface="Calibri"/>
              </a:rPr>
              <a:t> integration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496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2A3C-A998-4D42-9E0E-71D2AE4F5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RISK Management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6A29-EDBA-4025-8A68-6A3D5081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excel sheet that shows a list of risks </a:t>
            </a:r>
          </a:p>
          <a:p>
            <a:r>
              <a:rPr lang="en-US" dirty="0">
                <a:ea typeface="+mn-lt"/>
                <a:cs typeface="+mn-lt"/>
              </a:rPr>
              <a:t>kept up to date on a weekly basis</a:t>
            </a:r>
          </a:p>
          <a:p>
            <a:r>
              <a:rPr lang="en-US" dirty="0">
                <a:cs typeface="Calibri" panose="020F0502020204030204"/>
              </a:rPr>
              <a:t>Example:</a:t>
            </a:r>
          </a:p>
          <a:p>
            <a:endParaRPr lang="en-US" dirty="0">
              <a:cs typeface="Calibri" panose="020F0502020204030204"/>
            </a:endParaRPr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635F75-2EE3-4C64-AC51-E50F3B030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1560"/>
            <a:ext cx="12192000" cy="140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954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6407B-2133-4A32-AE9F-662610611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Testing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E44A9-DCF3-4C00-BD61-732F90693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00767"/>
            <a:ext cx="10131425" cy="4627033"/>
          </a:xfrm>
        </p:spPr>
        <p:txBody>
          <a:bodyPr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Document describes test plan: </a:t>
            </a:r>
          </a:p>
          <a:p>
            <a:pPr lvl="1"/>
            <a:r>
              <a:rPr lang="en-US" dirty="0">
                <a:cs typeface="Calibri"/>
              </a:rPr>
              <a:t>Introduction</a:t>
            </a:r>
          </a:p>
          <a:p>
            <a:pPr lvl="1"/>
            <a:r>
              <a:rPr lang="en-US" b="1" dirty="0"/>
              <a:t>Evaluation Mission and Test Motivation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Outline of Planned Tests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Test Approach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Entry and Exit Criteria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Deliverables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Testing Workflow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Environmental Needs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Responsibilities, Staffing, and Training Needs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Iteration Milestones</a:t>
            </a:r>
            <a:endParaRPr lang="en-US" dirty="0">
              <a:cs typeface="Calibri"/>
            </a:endParaRPr>
          </a:p>
          <a:p>
            <a:pPr lvl="1"/>
            <a:r>
              <a:rPr lang="en-US" b="1" dirty="0"/>
              <a:t>Metrics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5327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2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0F2B40-3DC8-4C33-A9F3-E420A2E8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Patterns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6" name="Freeform: Shape 14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5615C9B3-0945-4844-905F-1EDDF5211E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3909899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90230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C1709A45-C6F3-4CEE-AA0F-887FAC5CA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F7D547-18E1-440C-BD46-2D4C3D867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33400"/>
            <a:ext cx="10820400" cy="1177092"/>
          </a:xfrm>
        </p:spPr>
        <p:txBody>
          <a:bodyPr anchor="b">
            <a:normAutofit/>
          </a:bodyPr>
          <a:lstStyle/>
          <a:p>
            <a:pPr algn="ctr"/>
            <a:r>
              <a:rPr lang="en-US" sz="4400">
                <a:cs typeface="Calibri Light"/>
              </a:rPr>
              <a:t>Metrics: </a:t>
            </a:r>
            <a:r>
              <a:rPr lang="en-US" sz="4400">
                <a:ea typeface="+mj-lt"/>
                <a:cs typeface="+mj-lt"/>
              </a:rPr>
              <a:t>Codacy and Codeclimate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E963D7-0A73-484A-B8A2-DDBFEA12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1850077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4FA8A-F0AE-41DC-BACC-B18BB76B0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43892"/>
            <a:ext cx="10820400" cy="3547308"/>
          </a:xfrm>
        </p:spPr>
        <p:txBody>
          <a:bodyPr anchor="t">
            <a:normAutofit/>
          </a:bodyPr>
          <a:lstStyle/>
          <a:p>
            <a:r>
              <a:rPr lang="en-US" sz="2000">
                <a:cs typeface="Calibri"/>
              </a:rPr>
              <a:t>Extra branch in github --&gt; not implemented in our actual code</a:t>
            </a:r>
          </a:p>
          <a:p>
            <a:r>
              <a:rPr lang="en-US" sz="2000">
                <a:ea typeface="+mn-lt"/>
                <a:cs typeface="+mn-lt"/>
              </a:rPr>
              <a:t>Parts of the metrics don't make sense to implement</a:t>
            </a:r>
          </a:p>
          <a:p>
            <a:r>
              <a:rPr lang="en-US" sz="2000">
                <a:ea typeface="+mn-lt"/>
                <a:cs typeface="+mn-lt"/>
              </a:rPr>
              <a:t>Example:  </a:t>
            </a:r>
          </a:p>
          <a:p>
            <a:pPr lvl="1"/>
            <a:r>
              <a:rPr lang="en-US" sz="2000">
                <a:ea typeface="+mn-lt"/>
                <a:cs typeface="+mn-lt"/>
              </a:rPr>
              <a:t>Codacy suggested to remove our start() method, because it thought it was unused. The Method is never called manually, Unity calls it automatically.</a:t>
            </a:r>
          </a:p>
          <a:p>
            <a:pPr lvl="1"/>
            <a:r>
              <a:rPr lang="en-US" sz="2000">
                <a:ea typeface="+mn-lt"/>
                <a:cs typeface="+mn-lt"/>
              </a:rPr>
              <a:t>Codacy suggested to make a public variable private and use getters and setters for it. Those variables are set in the unity editor and therefor cannot be accessed with getter and setter methods.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7833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1568A-E5E2-4F4C-8CEF-3A4D2CA38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Future Possibilities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1B15736-5B33-4A30-8263-BE642F418A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084547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0899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D56D2-49D8-4D70-9FB8-56A4CB6D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571" y="2595797"/>
            <a:ext cx="10131425" cy="1456267"/>
          </a:xfrm>
        </p:spPr>
        <p:txBody>
          <a:bodyPr/>
          <a:lstStyle/>
          <a:p>
            <a:r>
              <a:rPr lang="en-US" dirty="0">
                <a:cs typeface="Calibri Light"/>
              </a:rPr>
              <a:t>Thank you for your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998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89833-9C23-41C9-8201-0F2C94D3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Vision</a:t>
            </a:r>
            <a:endParaRPr lang="en-US" dirty="0"/>
          </a:p>
        </p:txBody>
      </p:sp>
      <p:pic>
        <p:nvPicPr>
          <p:cNvPr id="4" name="Picture 4" descr="A close up of a whiteboard&#10;&#10;Description automatically generated">
            <a:extLst>
              <a:ext uri="{FF2B5EF4-FFF2-40B4-BE49-F238E27FC236}">
                <a16:creationId xmlns:a16="http://schemas.microsoft.com/office/drawing/2014/main" id="{2E7D2997-9A9F-4899-9520-7EC9D9F780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"/>
          <a:stretch/>
        </p:blipFill>
        <p:spPr>
          <a:xfrm>
            <a:off x="20" y="975"/>
            <a:ext cx="4635988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15F9-0CD3-4599-8E88-AB16F61BC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Smartphone game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Educational </a:t>
            </a:r>
            <a:r>
              <a:rPr lang="de-DE" dirty="0" err="1">
                <a:ea typeface="+mn-lt"/>
                <a:cs typeface="+mn-lt"/>
              </a:rPr>
              <a:t>gaming</a:t>
            </a:r>
            <a:endParaRPr lang="de-DE" dirty="0">
              <a:ea typeface="+mn-lt"/>
              <a:cs typeface="+mn-lt"/>
            </a:endParaRP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Easy </a:t>
            </a:r>
            <a:r>
              <a:rPr lang="de-DE" dirty="0" err="1">
                <a:ea typeface="+mn-lt"/>
                <a:cs typeface="+mn-lt"/>
              </a:rPr>
              <a:t>to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understand</a:t>
            </a:r>
            <a:endParaRPr lang="en-US" dirty="0" err="1">
              <a:ea typeface="+mn-lt"/>
              <a:cs typeface="+mn-lt"/>
            </a:endParaRP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Help </a:t>
            </a:r>
            <a:r>
              <a:rPr lang="de-DE" dirty="0" err="1">
                <a:ea typeface="+mn-lt"/>
                <a:cs typeface="+mn-lt"/>
              </a:rPr>
              <a:t>players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to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understand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logical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gates</a:t>
            </a:r>
            <a:endParaRPr lang="de-DE" dirty="0">
              <a:ea typeface="+mn-lt"/>
              <a:cs typeface="+mn-lt"/>
            </a:endParaRP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Deploy in </a:t>
            </a:r>
            <a:r>
              <a:rPr lang="de-DE" dirty="0" err="1">
                <a:ea typeface="+mn-lt"/>
                <a:cs typeface="+mn-lt"/>
              </a:rPr>
              <a:t>schools</a:t>
            </a:r>
            <a:endParaRPr lang="en-US" dirty="0" err="1">
              <a:ea typeface="+mn-lt"/>
              <a:cs typeface="+mn-lt"/>
            </a:endParaRP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Lure </a:t>
            </a:r>
            <a:r>
              <a:rPr lang="de-DE" dirty="0" err="1">
                <a:ea typeface="+mn-lt"/>
                <a:cs typeface="+mn-lt"/>
              </a:rPr>
              <a:t>pupils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into</a:t>
            </a:r>
            <a:r>
              <a:rPr lang="de-DE" dirty="0">
                <a:ea typeface="+mn-lt"/>
                <a:cs typeface="+mn-lt"/>
              </a:rPr>
              <a:t> </a:t>
            </a:r>
            <a:r>
              <a:rPr lang="de-DE" dirty="0" err="1">
                <a:ea typeface="+mn-lt"/>
                <a:cs typeface="+mn-lt"/>
              </a:rPr>
              <a:t>technology</a:t>
            </a:r>
            <a:endParaRPr lang="de-DE" dirty="0">
              <a:ea typeface="+mn-lt"/>
              <a:cs typeface="+mn-lt"/>
            </a:endParaRPr>
          </a:p>
          <a:p>
            <a:pPr>
              <a:spcBef>
                <a:spcPts val="1000"/>
              </a:spcBef>
              <a:spcAft>
                <a:spcPts val="0"/>
              </a:spcAft>
            </a:pPr>
            <a:endParaRPr lang="de-DE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474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E795-C03B-4D48-891C-616D3DD13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Overall</a:t>
            </a:r>
            <a:br>
              <a:rPr lang="en-US" dirty="0">
                <a:cs typeface="Calibri Light"/>
              </a:rPr>
            </a:br>
            <a:r>
              <a:rPr lang="en-US">
                <a:cs typeface="Calibri Light"/>
              </a:rPr>
              <a:t>Use case</a:t>
            </a:r>
            <a:endParaRPr lang="en-US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2B791D-C7D7-41B4-A613-F0148BF074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4927" y="607630"/>
            <a:ext cx="2342732" cy="5987324"/>
          </a:xfrm>
        </p:spPr>
      </p:pic>
    </p:spTree>
    <p:extLst>
      <p:ext uri="{BB962C8B-B14F-4D97-AF65-F5344CB8AC3E}">
        <p14:creationId xmlns:p14="http://schemas.microsoft.com/office/powerpoint/2010/main" val="1591164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72E19-2884-4311-8CAB-A836A3C60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USe cases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A79D419-6829-4345-B853-276BD3C71F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5682477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864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8FF75-39AB-468C-90AA-A45EF9C90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26" y="397239"/>
            <a:ext cx="10131425" cy="1456267"/>
          </a:xfrm>
        </p:spPr>
        <p:txBody>
          <a:bodyPr/>
          <a:lstStyle/>
          <a:p>
            <a:r>
              <a:rPr lang="en-US">
                <a:cs typeface="Calibri Light"/>
              </a:rPr>
              <a:t>Use case example </a:t>
            </a:r>
            <a:endParaRPr lang="en-US"/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42EB8E-E8EA-478D-B7D5-BCE8AB935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907" y="1917214"/>
            <a:ext cx="6348196" cy="4710936"/>
          </a:xfrm>
        </p:spPr>
      </p:pic>
      <p:pic>
        <p:nvPicPr>
          <p:cNvPr id="5" name="Picture 5" descr="A close up of a whiteboard&#10;&#10;Description automatically generated">
            <a:extLst>
              <a:ext uri="{FF2B5EF4-FFF2-40B4-BE49-F238E27FC236}">
                <a16:creationId xmlns:a16="http://schemas.microsoft.com/office/drawing/2014/main" id="{3C8F5A4D-66C3-4ED0-A77C-8C4EBF7E7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407" y="397239"/>
            <a:ext cx="3911677" cy="625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388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6ECD5-561F-4C85-801A-F478BB357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336645"/>
            <a:ext cx="10131425" cy="1456267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SOFTWARE REQUIREMENT SPECIFICATION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F1CDC-4ACB-458B-A9A0-4905E396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21262"/>
            <a:ext cx="10131425" cy="4763699"/>
          </a:xfrm>
        </p:spPr>
        <p:txBody>
          <a:bodyPr>
            <a:normAutofit lnSpcReduction="10000"/>
          </a:bodyPr>
          <a:lstStyle/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 sz="1600" dirty="0">
                <a:ea typeface="+mn-lt"/>
                <a:cs typeface="+mn-lt"/>
              </a:rPr>
              <a:t>Document describes software requirements such as:</a:t>
            </a:r>
            <a:endParaRPr lang="en-US" sz="1600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 err="1">
                <a:ea typeface="+mn-lt"/>
                <a:cs typeface="+mn-lt"/>
              </a:rPr>
              <a:t>Functionality</a:t>
            </a:r>
            <a:endParaRPr lang="de-DE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 Usability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 err="1">
                <a:ea typeface="+mn-lt"/>
                <a:cs typeface="+mn-lt"/>
              </a:rPr>
              <a:t>Reliability</a:t>
            </a:r>
            <a:endParaRPr lang="de-DE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Performance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 err="1">
                <a:ea typeface="+mn-lt"/>
                <a:cs typeface="+mn-lt"/>
              </a:rPr>
              <a:t>Supportability</a:t>
            </a:r>
            <a:endParaRPr lang="de-DE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Design </a:t>
            </a:r>
            <a:r>
              <a:rPr lang="de-DE" dirty="0" err="1">
                <a:ea typeface="+mn-lt"/>
                <a:cs typeface="+mn-lt"/>
              </a:rPr>
              <a:t>Constraints</a:t>
            </a:r>
            <a:endParaRPr lang="de-DE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On-line User Documentation and Help System Requirements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 err="1">
                <a:ea typeface="+mn-lt"/>
                <a:cs typeface="+mn-lt"/>
              </a:rPr>
              <a:t>Purchased</a:t>
            </a:r>
            <a:r>
              <a:rPr lang="de-DE" dirty="0">
                <a:ea typeface="+mn-lt"/>
                <a:cs typeface="+mn-lt"/>
              </a:rPr>
              <a:t> Components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Interfaces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>
                <a:ea typeface="+mn-lt"/>
                <a:cs typeface="+mn-lt"/>
              </a:rPr>
              <a:t>Licensing </a:t>
            </a:r>
            <a:r>
              <a:rPr lang="de-DE" dirty="0" err="1">
                <a:ea typeface="+mn-lt"/>
                <a:cs typeface="+mn-lt"/>
              </a:rPr>
              <a:t>Requirements</a:t>
            </a:r>
            <a:endParaRPr lang="de-DE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ea typeface="+mn-lt"/>
                <a:cs typeface="+mn-lt"/>
              </a:rPr>
              <a:t>Legal, Copyright, and Other Notices</a:t>
            </a:r>
            <a:endParaRPr lang="en-US">
              <a:ea typeface="+mn-lt"/>
              <a:cs typeface="+mn-lt"/>
            </a:endParaRPr>
          </a:p>
          <a:p>
            <a:pPr lvl="1">
              <a:spcBef>
                <a:spcPts val="1000"/>
              </a:spcBef>
              <a:spcAft>
                <a:spcPts val="0"/>
              </a:spcAft>
            </a:pPr>
            <a:r>
              <a:rPr lang="de-DE" dirty="0" err="1">
                <a:ea typeface="+mn-lt"/>
                <a:cs typeface="+mn-lt"/>
              </a:rPr>
              <a:t>Applicable</a:t>
            </a:r>
            <a:r>
              <a:rPr lang="de-DE" dirty="0">
                <a:ea typeface="+mn-lt"/>
                <a:cs typeface="+mn-lt"/>
              </a:rPr>
              <a:t> Standards</a:t>
            </a:r>
            <a:endParaRPr lang="en-US">
              <a:ea typeface="+mn-lt"/>
              <a:cs typeface="+mn-lt"/>
            </a:endParaRPr>
          </a:p>
          <a:p>
            <a:endParaRPr lang="en-US" sz="16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7138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C3F0C-F885-4739-BEDB-1F151D009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Scope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C5E9257-D4BB-4CB8-BF52-42F04793ED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9462648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27136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0</Words>
  <Application>Microsoft Office PowerPoint</Application>
  <PresentationFormat>Widescreen</PresentationFormat>
  <Paragraphs>0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Celestial</vt:lpstr>
      <vt:lpstr>Ion</vt:lpstr>
      <vt:lpstr>Logicsgame</vt:lpstr>
      <vt:lpstr>Agenda</vt:lpstr>
      <vt:lpstr>Business needs</vt:lpstr>
      <vt:lpstr>Vision</vt:lpstr>
      <vt:lpstr>Overall Use case</vt:lpstr>
      <vt:lpstr>USe cases</vt:lpstr>
      <vt:lpstr>Use case example </vt:lpstr>
      <vt:lpstr>SOFTWARE REQUIREMENT SPECIFICATION (SRS)</vt:lpstr>
      <vt:lpstr>Scope</vt:lpstr>
      <vt:lpstr>Blog</vt:lpstr>
      <vt:lpstr>Project Management with youtrack</vt:lpstr>
      <vt:lpstr>Project Methodology: Scrum</vt:lpstr>
      <vt:lpstr>RUP</vt:lpstr>
      <vt:lpstr>Cumulative flow project begin</vt:lpstr>
      <vt:lpstr>Comulative flow project progress</vt:lpstr>
      <vt:lpstr>Burndown</vt:lpstr>
      <vt:lpstr>Cost Estimation (Time is money)</vt:lpstr>
      <vt:lpstr>Time Report</vt:lpstr>
      <vt:lpstr>Technical Abilities</vt:lpstr>
      <vt:lpstr>Demo</vt:lpstr>
      <vt:lpstr>Class diagram</vt:lpstr>
      <vt:lpstr>Quality</vt:lpstr>
      <vt:lpstr>Component Architecture</vt:lpstr>
      <vt:lpstr>Software Architecture Document (SAD)</vt:lpstr>
      <vt:lpstr>Configuration</vt:lpstr>
      <vt:lpstr>Unity</vt:lpstr>
      <vt:lpstr>Visual Studio Community 2019</vt:lpstr>
      <vt:lpstr>Github </vt:lpstr>
      <vt:lpstr>Tortoise git</vt:lpstr>
      <vt:lpstr>Automation &amp; Lifecycle management</vt:lpstr>
      <vt:lpstr>RISK Management</vt:lpstr>
      <vt:lpstr>Testing</vt:lpstr>
      <vt:lpstr>Patterns</vt:lpstr>
      <vt:lpstr>Metrics: Codacy and Codeclimate</vt:lpstr>
      <vt:lpstr>Future Possibilities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645</cp:revision>
  <dcterms:created xsi:type="dcterms:W3CDTF">2020-06-29T08:37:59Z</dcterms:created>
  <dcterms:modified xsi:type="dcterms:W3CDTF">2020-06-29T12:46:34Z</dcterms:modified>
</cp:coreProperties>
</file>

<file path=docProps/thumbnail.jpeg>
</file>